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57"/>
  </p:notesMasterIdLst>
  <p:sldIdLst>
    <p:sldId id="465" r:id="rId2"/>
    <p:sldId id="256" r:id="rId3"/>
    <p:sldId id="314" r:id="rId4"/>
    <p:sldId id="358" r:id="rId5"/>
    <p:sldId id="359" r:id="rId6"/>
    <p:sldId id="290" r:id="rId7"/>
    <p:sldId id="361" r:id="rId8"/>
    <p:sldId id="362" r:id="rId9"/>
    <p:sldId id="364" r:id="rId10"/>
    <p:sldId id="365" r:id="rId11"/>
    <p:sldId id="366" r:id="rId12"/>
    <p:sldId id="380" r:id="rId13"/>
    <p:sldId id="375" r:id="rId14"/>
    <p:sldId id="374" r:id="rId15"/>
    <p:sldId id="373" r:id="rId16"/>
    <p:sldId id="371" r:id="rId17"/>
    <p:sldId id="381" r:id="rId18"/>
    <p:sldId id="384" r:id="rId19"/>
    <p:sldId id="383" r:id="rId20"/>
    <p:sldId id="462" r:id="rId21"/>
    <p:sldId id="388" r:id="rId22"/>
    <p:sldId id="398" r:id="rId23"/>
    <p:sldId id="363" r:id="rId24"/>
    <p:sldId id="401" r:id="rId25"/>
    <p:sldId id="400" r:id="rId26"/>
    <p:sldId id="405" r:id="rId27"/>
    <p:sldId id="403" r:id="rId28"/>
    <p:sldId id="407" r:id="rId29"/>
    <p:sldId id="412" r:id="rId30"/>
    <p:sldId id="411" r:id="rId31"/>
    <p:sldId id="413" r:id="rId32"/>
    <p:sldId id="414" r:id="rId33"/>
    <p:sldId id="409" r:id="rId34"/>
    <p:sldId id="427" r:id="rId35"/>
    <p:sldId id="463" r:id="rId36"/>
    <p:sldId id="420" r:id="rId37"/>
    <p:sldId id="424" r:id="rId38"/>
    <p:sldId id="419" r:id="rId39"/>
    <p:sldId id="425" r:id="rId40"/>
    <p:sldId id="446" r:id="rId41"/>
    <p:sldId id="428" r:id="rId42"/>
    <p:sldId id="429" r:id="rId43"/>
    <p:sldId id="431" r:id="rId44"/>
    <p:sldId id="432" r:id="rId45"/>
    <p:sldId id="433" r:id="rId46"/>
    <p:sldId id="434" r:id="rId47"/>
    <p:sldId id="435" r:id="rId48"/>
    <p:sldId id="436" r:id="rId49"/>
    <p:sldId id="437" r:id="rId50"/>
    <p:sldId id="438" r:id="rId51"/>
    <p:sldId id="441" r:id="rId52"/>
    <p:sldId id="464" r:id="rId53"/>
    <p:sldId id="443" r:id="rId54"/>
    <p:sldId id="320" r:id="rId55"/>
    <p:sldId id="356" r:id="rId56"/>
  </p:sldIdLst>
  <p:sldSz cx="9144000" cy="6858000" type="screen4x3"/>
  <p:notesSz cx="6858000" cy="9144000"/>
  <p:custShowLst>
    <p:custShow name="Custom Show 1" id="0">
      <p:sldLst>
        <p:sld r:id="rId7"/>
      </p:sldLst>
    </p:custShow>
  </p:custShowLst>
  <p:custDataLst>
    <p:tags r:id="rId58"/>
  </p:custData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FF"/>
    <a:srgbClr val="0000CC"/>
    <a:srgbClr val="FFFF00"/>
    <a:srgbClr val="FF00FF"/>
    <a:srgbClr val="FF0000"/>
    <a:srgbClr val="000000"/>
    <a:srgbClr val="FF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7" autoAdjust="0"/>
    <p:restoredTop sz="94660"/>
  </p:normalViewPr>
  <p:slideViewPr>
    <p:cSldViewPr>
      <p:cViewPr varScale="1">
        <p:scale>
          <a:sx n="68" d="100"/>
          <a:sy n="68" d="100"/>
        </p:scale>
        <p:origin x="-61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75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3758E5E-6E1F-40E6-9831-C456E493F73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092E28-2084-494A-90A0-D57FCAA02B08}" type="slidenum">
              <a:rPr lang="en-US" smtClean="0"/>
              <a:pPr>
                <a:defRPr/>
              </a:pPr>
              <a:t>‹#›</a:t>
            </a:fld>
            <a:endParaRPr lang="en-US"/>
          </a:p>
        </p:txBody>
      </p:sp>
    </p:spTree>
  </p:cSld>
  <p:clrMapOvr>
    <a:masterClrMapping/>
  </p:clrMapOvr>
  <p:transition spd="slow">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66B68F9-6294-4341-B1E7-17629456ACE7}" type="slidenum">
              <a:rPr lang="en-US" smtClean="0"/>
              <a:pPr>
                <a:defRPr/>
              </a:pPr>
              <a:t>‹#›</a:t>
            </a:fld>
            <a:endParaRPr lang="en-US"/>
          </a:p>
        </p:txBody>
      </p:sp>
    </p:spTree>
  </p:cSld>
  <p:clrMapOvr>
    <a:masterClrMapping/>
  </p:clrMapOvr>
  <p:transition spd="slow">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DEA03D-DA5D-49C1-B705-903C79DE1ED0}" type="slidenum">
              <a:rPr lang="en-US" smtClean="0"/>
              <a:pPr>
                <a:defRPr/>
              </a:pPr>
              <a:t>‹#›</a:t>
            </a:fld>
            <a:endParaRPr lang="en-US"/>
          </a:p>
        </p:txBody>
      </p:sp>
    </p:spTree>
  </p:cSld>
  <p:clrMapOvr>
    <a:masterClrMapping/>
  </p:clrMapOvr>
  <p:transition spd="slow">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C2F97E-5408-4580-A73D-ED65524359CB}" type="slidenum">
              <a:rPr lang="en-US" smtClean="0"/>
              <a:pPr>
                <a:defRPr/>
              </a:pPr>
              <a:t>‹#›</a:t>
            </a:fld>
            <a:endParaRPr lang="en-US"/>
          </a:p>
        </p:txBody>
      </p:sp>
    </p:spTree>
  </p:cSld>
  <p:clrMapOvr>
    <a:masterClrMapping/>
  </p:clrMapOvr>
  <p:transition spd="slow">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46BA95-F908-4A14-9E04-F604D4B5F779}" type="slidenum">
              <a:rPr lang="en-US" smtClean="0"/>
              <a:pPr>
                <a:defRPr/>
              </a:pPr>
              <a:t>‹#›</a:t>
            </a:fld>
            <a:endParaRPr lang="en-US"/>
          </a:p>
        </p:txBody>
      </p:sp>
    </p:spTree>
  </p:cSld>
  <p:clrMapOvr>
    <a:masterClrMapping/>
  </p:clrMapOvr>
  <p:transition spd="slow">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14BC46C-5919-4E71-94A4-17A4968742F9}" type="slidenum">
              <a:rPr lang="en-US" smtClean="0"/>
              <a:pPr>
                <a:defRPr/>
              </a:pPr>
              <a:t>‹#›</a:t>
            </a:fld>
            <a:endParaRPr lang="en-US"/>
          </a:p>
        </p:txBody>
      </p:sp>
    </p:spTree>
  </p:cSld>
  <p:clrMapOvr>
    <a:masterClrMapping/>
  </p:clrMapOvr>
  <p:transition spd="slow">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15D5C39-74EA-44E8-9F96-4A9D508EAD81}" type="slidenum">
              <a:rPr lang="en-US" smtClean="0"/>
              <a:pPr>
                <a:defRPr/>
              </a:pPr>
              <a:t>‹#›</a:t>
            </a:fld>
            <a:endParaRPr lang="en-US"/>
          </a:p>
        </p:txBody>
      </p:sp>
    </p:spTree>
  </p:cSld>
  <p:clrMapOvr>
    <a:masterClrMapping/>
  </p:clrMapOvr>
  <p:transition spd="slow">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BE441BC-C5D9-4D5E-A8D6-6F116D8CFA92}" type="slidenum">
              <a:rPr lang="en-US" smtClean="0"/>
              <a:pPr>
                <a:defRPr/>
              </a:pPr>
              <a:t>‹#›</a:t>
            </a:fld>
            <a:endParaRPr lang="en-US"/>
          </a:p>
        </p:txBody>
      </p:sp>
    </p:spTree>
  </p:cSld>
  <p:clrMapOvr>
    <a:masterClrMapping/>
  </p:clrMapOvr>
  <p:transition spd="slow">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1906153-B92D-4893-991C-0C54E886A837}" type="slidenum">
              <a:rPr lang="en-US" smtClean="0"/>
              <a:pPr>
                <a:defRPr/>
              </a:pPr>
              <a:t>‹#›</a:t>
            </a:fld>
            <a:endParaRPr lang="en-US"/>
          </a:p>
        </p:txBody>
      </p:sp>
    </p:spTree>
  </p:cSld>
  <p:clrMapOvr>
    <a:masterClrMapping/>
  </p:clrMapOvr>
  <p:transition spd="slow">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A6DAFCC-2FE3-4E32-AAB3-E8EDCE2E5355}" type="slidenum">
              <a:rPr lang="en-US" smtClean="0"/>
              <a:pPr>
                <a:defRPr/>
              </a:pPr>
              <a:t>‹#›</a:t>
            </a:fld>
            <a:endParaRPr lang="en-US"/>
          </a:p>
        </p:txBody>
      </p:sp>
    </p:spTree>
  </p:cSld>
  <p:clrMapOvr>
    <a:masterClrMapping/>
  </p:clrMapOvr>
  <p:transition spd="slow">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3D9C9A9-66DF-4C60-8832-AEA7390BA0AE}" type="slidenum">
              <a:rPr lang="en-US" smtClean="0"/>
              <a:pPr>
                <a:defRPr/>
              </a:pPr>
              <a:t>‹#›</a:t>
            </a:fld>
            <a:endParaRPr lang="en-US"/>
          </a:p>
        </p:txBody>
      </p:sp>
    </p:spTree>
  </p:cSld>
  <p:clrMapOvr>
    <a:masterClrMapping/>
  </p:clrMapOvr>
  <p:transition spd="slow">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44D9089-4C5E-43CB-B206-0F35785C0B9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ransition spd="slow">
    <p:newsflash/>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Địa</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lí</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32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32</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Biển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đảo</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và</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quần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đảo</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sp>
        <p:nvSpPr>
          <p:cNvPr id="104454" name="Text Box 6"/>
          <p:cNvSpPr txBox="1">
            <a:spLocks noChangeArrowheads="1"/>
          </p:cNvSpPr>
          <p:nvPr/>
        </p:nvSpPr>
        <p:spPr bwMode="auto">
          <a:xfrm>
            <a:off x="152400" y="2300288"/>
            <a:ext cx="3124200" cy="519112"/>
          </a:xfrm>
          <a:prstGeom prst="rect">
            <a:avLst/>
          </a:prstGeom>
          <a:solidFill>
            <a:srgbClr val="0000CC"/>
          </a:solidFill>
          <a:ln w="9525">
            <a:noFill/>
            <a:miter lim="800000"/>
            <a:headEnd/>
            <a:tailEnd/>
          </a:ln>
        </p:spPr>
        <p:txBody>
          <a:bodyPr>
            <a:spAutoFit/>
          </a:bodyPr>
          <a:lstStyle/>
          <a:p>
            <a:pPr eaLnBrk="1" hangingPunct="1">
              <a:spcBef>
                <a:spcPct val="50000"/>
              </a:spcBef>
            </a:pPr>
            <a:r>
              <a:rPr lang="en-US" sz="2800">
                <a:solidFill>
                  <a:srgbClr val="FFFF00"/>
                </a:solidFill>
                <a:latin typeface=".VnTime" pitchFamily="34" charset="0"/>
              </a:rPr>
              <a:t>C©u hái th¶o luËn:</a:t>
            </a:r>
          </a:p>
        </p:txBody>
      </p:sp>
      <p:pic>
        <p:nvPicPr>
          <p:cNvPr id="12295"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12296"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sp>
        <p:nvSpPr>
          <p:cNvPr id="15" name="AutoShape 7"/>
          <p:cNvSpPr>
            <a:spLocks noChangeArrowheads="1"/>
          </p:cNvSpPr>
          <p:nvPr/>
        </p:nvSpPr>
        <p:spPr bwMode="auto">
          <a:xfrm>
            <a:off x="3276600" y="2057400"/>
            <a:ext cx="1600200" cy="762000"/>
          </a:xfrm>
          <a:prstGeom prst="wedgeEllipseCallout">
            <a:avLst>
              <a:gd name="adj1" fmla="val -52130"/>
              <a:gd name="adj2" fmla="val 33398"/>
            </a:avLst>
          </a:prstGeom>
          <a:solidFill>
            <a:srgbClr val="92D050"/>
          </a:solidFill>
          <a:ln w="9525">
            <a:solidFill>
              <a:schemeClr val="tx1"/>
            </a:solidFill>
            <a:miter lim="800000"/>
            <a:headEnd/>
            <a:tailEnd/>
          </a:ln>
        </p:spPr>
        <p:txBody>
          <a:bodyPr/>
          <a:lstStyle/>
          <a:p>
            <a:pPr algn="ctr" eaLnBrk="1" hangingPunct="1"/>
            <a:r>
              <a:rPr lang="en-US" sz="2800" b="1">
                <a:solidFill>
                  <a:srgbClr val="FFFF00"/>
                </a:solidFill>
                <a:latin typeface=".VnTime" pitchFamily="34" charset="0"/>
              </a:rPr>
              <a:t> </a:t>
            </a:r>
            <a:r>
              <a:rPr lang="en-US" b="1">
                <a:solidFill>
                  <a:srgbClr val="FFFF00"/>
                </a:solidFill>
                <a:latin typeface="VNI-Times" pitchFamily="2" charset="0"/>
              </a:rPr>
              <a:t>Nhoùm 4</a:t>
            </a:r>
            <a:endParaRPr lang="en-US" sz="2800" b="1">
              <a:solidFill>
                <a:srgbClr val="FFFF00"/>
              </a:solidFill>
              <a:latin typeface=".VnTime" pitchFamily="34" charset="0"/>
            </a:endParaRPr>
          </a:p>
        </p:txBody>
      </p:sp>
      <p:graphicFrame>
        <p:nvGraphicFramePr>
          <p:cNvPr id="14" name="Table 13"/>
          <p:cNvGraphicFramePr>
            <a:graphicFrameLocks noGrp="1"/>
          </p:cNvGraphicFramePr>
          <p:nvPr/>
        </p:nvGraphicFramePr>
        <p:xfrm>
          <a:off x="685800" y="3124200"/>
          <a:ext cx="7848600" cy="1960880"/>
        </p:xfrm>
        <a:graphic>
          <a:graphicData uri="http://schemas.openxmlformats.org/drawingml/2006/table">
            <a:tbl>
              <a:tblPr firstRow="1" bandRow="1">
                <a:tableStyleId>{5C22544A-7EE6-4342-B048-85BDC9FD1C3A}</a:tableStyleId>
              </a:tblPr>
              <a:tblGrid>
                <a:gridCol w="762000"/>
                <a:gridCol w="3276600"/>
                <a:gridCol w="3810000"/>
              </a:tblGrid>
              <a:tr h="375920">
                <a:tc>
                  <a:txBody>
                    <a:bodyPr/>
                    <a:lstStyle/>
                    <a:p>
                      <a:pPr algn="ctr"/>
                      <a:r>
                        <a:rPr lang="en-US" sz="2400" dirty="0" smtClean="0"/>
                        <a:t>STT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2400" dirty="0" err="1" smtClean="0">
                          <a:latin typeface="VNI-Times" pitchFamily="2" charset="0"/>
                        </a:rPr>
                        <a:t>Giaù</a:t>
                      </a:r>
                      <a:r>
                        <a:rPr lang="en-US" sz="2400" baseline="0" dirty="0" smtClean="0">
                          <a:latin typeface="VNI-Times" pitchFamily="2" charset="0"/>
                        </a:rPr>
                        <a:t> </a:t>
                      </a:r>
                      <a:r>
                        <a:rPr lang="en-US" sz="2400" baseline="0" dirty="0" err="1" smtClean="0">
                          <a:latin typeface="VNI-Times" pitchFamily="2" charset="0"/>
                        </a:rPr>
                        <a:t>trò</a:t>
                      </a:r>
                      <a:r>
                        <a:rPr lang="en-US" sz="2400" baseline="0" dirty="0" smtClean="0">
                          <a:latin typeface="VNI-Times" pitchFamily="2" charset="0"/>
                        </a:rPr>
                        <a:t> </a:t>
                      </a:r>
                      <a:r>
                        <a:rPr lang="en-US" sz="2400" baseline="0" dirty="0" err="1" smtClean="0">
                          <a:latin typeface="VNI-Times" pitchFamily="2" charset="0"/>
                        </a:rPr>
                        <a:t>cuûa</a:t>
                      </a:r>
                      <a:r>
                        <a:rPr lang="en-US" sz="2400" baseline="0" dirty="0" smtClean="0">
                          <a:latin typeface="VNI-Times" pitchFamily="2" charset="0"/>
                        </a:rPr>
                        <a:t> </a:t>
                      </a:r>
                      <a:r>
                        <a:rPr lang="en-US" sz="2400" baseline="0" dirty="0" err="1" smtClean="0">
                          <a:latin typeface="VNI-Times" pitchFamily="2" charset="0"/>
                        </a:rPr>
                        <a:t>bieån</a:t>
                      </a:r>
                      <a:r>
                        <a:rPr lang="en-US" sz="2400" baseline="0" dirty="0" smtClean="0">
                          <a:latin typeface="VNI-Times" pitchFamily="2" charset="0"/>
                        </a:rPr>
                        <a:t> </a:t>
                      </a:r>
                      <a:r>
                        <a:rPr lang="en-US" sz="2400" baseline="0" dirty="0" err="1" smtClean="0">
                          <a:latin typeface="VNI-Times" pitchFamily="2" charset="0"/>
                        </a:rPr>
                        <a:t>Ñoâng</a:t>
                      </a:r>
                      <a:endParaRPr lang="en-US" sz="2400" dirty="0">
                        <a:latin typeface="VNI-Tim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2400" dirty="0" err="1" smtClean="0">
                          <a:latin typeface="VNI-Times" pitchFamily="2" charset="0"/>
                        </a:rPr>
                        <a:t>Lôïi</a:t>
                      </a:r>
                      <a:r>
                        <a:rPr lang="en-US" sz="2400" baseline="0" dirty="0" smtClean="0">
                          <a:latin typeface="VNI-Times" pitchFamily="2" charset="0"/>
                        </a:rPr>
                        <a:t> </a:t>
                      </a:r>
                      <a:r>
                        <a:rPr lang="en-US" sz="2400" baseline="0" dirty="0" err="1" smtClean="0">
                          <a:latin typeface="VNI-Times" pitchFamily="2" charset="0"/>
                        </a:rPr>
                        <a:t>ích</a:t>
                      </a:r>
                      <a:r>
                        <a:rPr lang="en-US" sz="2400" baseline="0" dirty="0" smtClean="0">
                          <a:latin typeface="VNI-Times" pitchFamily="2" charset="0"/>
                        </a:rPr>
                        <a:t> </a:t>
                      </a:r>
                      <a:r>
                        <a:rPr lang="en-US" sz="2400" baseline="0" dirty="0" err="1" smtClean="0">
                          <a:latin typeface="VNI-Times" pitchFamily="2" charset="0"/>
                        </a:rPr>
                        <a:t>ñem</a:t>
                      </a:r>
                      <a:r>
                        <a:rPr lang="en-US" sz="2400" baseline="0" dirty="0" smtClean="0">
                          <a:latin typeface="VNI-Times" pitchFamily="2" charset="0"/>
                        </a:rPr>
                        <a:t> </a:t>
                      </a:r>
                      <a:r>
                        <a:rPr lang="en-US" sz="2400" baseline="0" dirty="0" err="1" smtClean="0">
                          <a:latin typeface="VNI-Times" pitchFamily="2" charset="0"/>
                        </a:rPr>
                        <a:t>laïi</a:t>
                      </a:r>
                      <a:endParaRPr lang="en-US" sz="2400" dirty="0">
                        <a:latin typeface="VNI-Tim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75920">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75920">
                <a:tc>
                  <a:txBody>
                    <a:bodyPr/>
                    <a:lstStyle/>
                    <a:p>
                      <a:pPr algn="ctr"/>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75920">
                <a:tc>
                  <a:txBody>
                    <a:bodyPr/>
                    <a:lstStyle/>
                    <a:p>
                      <a:pPr algn="ctr"/>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75920">
                <a:tc>
                  <a:txBody>
                    <a:bodyPr/>
                    <a:lstStyle/>
                    <a:p>
                      <a:pPr algn="ctr"/>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4454"/>
                                        </p:tgtEl>
                                        <p:attrNameLst>
                                          <p:attrName>style.visibility</p:attrName>
                                        </p:attrNameLst>
                                      </p:cBhvr>
                                      <p:to>
                                        <p:strVal val="visible"/>
                                      </p:to>
                                    </p:set>
                                    <p:animEffect transition="in" filter="blinds(horizontal)">
                                      <p:cBhvr>
                                        <p:cTn id="7" dur="500"/>
                                        <p:tgtEl>
                                          <p:spTgt spid="10445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pic>
        <p:nvPicPr>
          <p:cNvPr id="13318"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13319"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graphicFrame>
        <p:nvGraphicFramePr>
          <p:cNvPr id="14" name="Table 13"/>
          <p:cNvGraphicFramePr>
            <a:graphicFrameLocks noGrp="1"/>
          </p:cNvGraphicFramePr>
          <p:nvPr/>
        </p:nvGraphicFramePr>
        <p:xfrm>
          <a:off x="304800" y="1066800"/>
          <a:ext cx="8686800" cy="4297680"/>
        </p:xfrm>
        <a:graphic>
          <a:graphicData uri="http://schemas.openxmlformats.org/drawingml/2006/table">
            <a:tbl>
              <a:tblPr firstRow="1" bandRow="1">
                <a:tableStyleId>{5C22544A-7EE6-4342-B048-85BDC9FD1C3A}</a:tableStyleId>
              </a:tblPr>
              <a:tblGrid>
                <a:gridCol w="914399"/>
                <a:gridCol w="3200401"/>
                <a:gridCol w="4572000"/>
              </a:tblGrid>
              <a:tr h="685800">
                <a:tc>
                  <a:txBody>
                    <a:bodyPr/>
                    <a:lstStyle/>
                    <a:p>
                      <a:pPr algn="ctr"/>
                      <a:r>
                        <a:rPr lang="en-US" sz="2800" dirty="0" smtClean="0">
                          <a:latin typeface="VNI-Times" pitchFamily="2" charset="0"/>
                        </a:rPr>
                        <a:t>STT</a:t>
                      </a:r>
                      <a:endParaRPr lang="en-US" sz="2800" dirty="0">
                        <a:latin typeface="VNI-Tim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err="1" smtClean="0">
                          <a:latin typeface="VNI-Times" pitchFamily="2" charset="0"/>
                        </a:rPr>
                        <a:t>Giaù</a:t>
                      </a:r>
                      <a:r>
                        <a:rPr lang="en-US" sz="2800" baseline="0" dirty="0" smtClean="0">
                          <a:latin typeface="VNI-Times" pitchFamily="2" charset="0"/>
                        </a:rPr>
                        <a:t> </a:t>
                      </a:r>
                      <a:r>
                        <a:rPr lang="en-US" sz="2800" baseline="0" dirty="0" err="1" smtClean="0">
                          <a:latin typeface="VNI-Times" pitchFamily="2" charset="0"/>
                        </a:rPr>
                        <a:t>trò</a:t>
                      </a:r>
                      <a:r>
                        <a:rPr lang="en-US" sz="2800" baseline="0" dirty="0" smtClean="0">
                          <a:latin typeface="VNI-Times" pitchFamily="2" charset="0"/>
                        </a:rPr>
                        <a:t> </a:t>
                      </a:r>
                      <a:r>
                        <a:rPr lang="en-US" sz="2800" baseline="0" dirty="0" err="1" smtClean="0">
                          <a:latin typeface="VNI-Times" pitchFamily="2" charset="0"/>
                        </a:rPr>
                        <a:t>cuûa</a:t>
                      </a:r>
                      <a:endParaRPr lang="en-US" sz="2800" baseline="0" dirty="0" smtClean="0">
                        <a:latin typeface="VNI-Times" pitchFamily="2" charset="0"/>
                      </a:endParaRPr>
                    </a:p>
                    <a:p>
                      <a:pPr algn="ctr"/>
                      <a:r>
                        <a:rPr lang="en-US" sz="2800" baseline="0" dirty="0" smtClean="0">
                          <a:latin typeface="VNI-Times" pitchFamily="2" charset="0"/>
                        </a:rPr>
                        <a:t> </a:t>
                      </a:r>
                      <a:r>
                        <a:rPr lang="en-US" sz="2800" baseline="0" dirty="0" err="1" smtClean="0">
                          <a:latin typeface="VNI-Times" pitchFamily="2" charset="0"/>
                        </a:rPr>
                        <a:t>bieån</a:t>
                      </a:r>
                      <a:r>
                        <a:rPr lang="en-US" sz="2800" baseline="0" dirty="0" smtClean="0">
                          <a:latin typeface="VNI-Times" pitchFamily="2" charset="0"/>
                        </a:rPr>
                        <a:t> </a:t>
                      </a:r>
                      <a:r>
                        <a:rPr lang="en-US" sz="2800" baseline="0" dirty="0" err="1" smtClean="0">
                          <a:latin typeface="VNI-Times" pitchFamily="2" charset="0"/>
                        </a:rPr>
                        <a:t>Ñoâng</a:t>
                      </a:r>
                      <a:endParaRPr lang="en-US" sz="2800" dirty="0">
                        <a:latin typeface="VNI-Tim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err="1" smtClean="0">
                          <a:latin typeface="VNI-Times" pitchFamily="2" charset="0"/>
                        </a:rPr>
                        <a:t>Lôïi</a:t>
                      </a:r>
                      <a:r>
                        <a:rPr lang="en-US" sz="2800" baseline="0" dirty="0" smtClean="0">
                          <a:latin typeface="VNI-Times" pitchFamily="2" charset="0"/>
                        </a:rPr>
                        <a:t> </a:t>
                      </a:r>
                      <a:r>
                        <a:rPr lang="en-US" sz="2800" baseline="0" dirty="0" err="1" smtClean="0">
                          <a:latin typeface="VNI-Times" pitchFamily="2" charset="0"/>
                        </a:rPr>
                        <a:t>ích</a:t>
                      </a:r>
                      <a:r>
                        <a:rPr lang="en-US" sz="2800" baseline="0" dirty="0" smtClean="0">
                          <a:latin typeface="VNI-Times" pitchFamily="2" charset="0"/>
                        </a:rPr>
                        <a:t> </a:t>
                      </a:r>
                      <a:r>
                        <a:rPr lang="en-US" sz="2800" baseline="0" dirty="0" err="1" smtClean="0">
                          <a:latin typeface="VNI-Times" pitchFamily="2" charset="0"/>
                        </a:rPr>
                        <a:t>ñem</a:t>
                      </a:r>
                      <a:r>
                        <a:rPr lang="en-US" sz="2800" baseline="0" dirty="0" smtClean="0">
                          <a:latin typeface="VNI-Times" pitchFamily="2" charset="0"/>
                        </a:rPr>
                        <a:t> </a:t>
                      </a:r>
                      <a:r>
                        <a:rPr lang="en-US" sz="2800" baseline="0" dirty="0" err="1" smtClean="0">
                          <a:latin typeface="VNI-Times" pitchFamily="2" charset="0"/>
                        </a:rPr>
                        <a:t>laïi</a:t>
                      </a:r>
                      <a:endParaRPr lang="en-US" sz="2800" dirty="0">
                        <a:latin typeface="VNI-Tim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705577">
                <a:tc>
                  <a:txBody>
                    <a:bodyPr/>
                    <a:lstStyle/>
                    <a:p>
                      <a:pPr algn="ctr"/>
                      <a:r>
                        <a:rPr lang="en-US" sz="2800" dirty="0" smtClean="0">
                          <a:solidFill>
                            <a:srgbClr val="FFFF00"/>
                          </a:solidFill>
                          <a:latin typeface="VNI-Times" pitchFamily="2" charset="0"/>
                        </a:rPr>
                        <a:t>1</a:t>
                      </a:r>
                      <a:endParaRPr lang="en-US" sz="2800" dirty="0">
                        <a:solidFill>
                          <a:srgbClr val="FFFF00"/>
                        </a:solidFill>
                        <a:latin typeface="VNI-Tim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2800" dirty="0" err="1" smtClean="0">
                          <a:solidFill>
                            <a:srgbClr val="FFFF00"/>
                          </a:solidFill>
                          <a:latin typeface="VNI-Times" pitchFamily="2" charset="0"/>
                        </a:rPr>
                        <a:t>Muoái</a:t>
                      </a:r>
                      <a:r>
                        <a:rPr lang="en-US" sz="2800" baseline="0" dirty="0" smtClean="0">
                          <a:solidFill>
                            <a:srgbClr val="FFFF00"/>
                          </a:solidFill>
                          <a:latin typeface="VNI-Times" pitchFamily="2" charset="0"/>
                        </a:rPr>
                        <a:t> </a:t>
                      </a:r>
                      <a:endParaRPr lang="en-US" sz="2800" dirty="0">
                        <a:solidFill>
                          <a:srgbClr val="FFFF00"/>
                        </a:solidFill>
                        <a:latin typeface="VNI-Tim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2800" dirty="0" err="1" smtClean="0">
                          <a:solidFill>
                            <a:srgbClr val="FFFF00"/>
                          </a:solidFill>
                          <a:latin typeface="VNI-Times" pitchFamily="2" charset="0"/>
                        </a:rPr>
                        <a:t>Cung</a:t>
                      </a:r>
                      <a:r>
                        <a:rPr lang="en-US" sz="2800" dirty="0" smtClean="0">
                          <a:solidFill>
                            <a:srgbClr val="FFFF00"/>
                          </a:solidFill>
                          <a:latin typeface="VNI-Times" pitchFamily="2" charset="0"/>
                        </a:rPr>
                        <a:t> </a:t>
                      </a:r>
                      <a:r>
                        <a:rPr lang="en-US" sz="2800" dirty="0" err="1" smtClean="0">
                          <a:solidFill>
                            <a:srgbClr val="FFFF00"/>
                          </a:solidFill>
                          <a:latin typeface="VNI-Times" pitchFamily="2" charset="0"/>
                        </a:rPr>
                        <a:t>caáp</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muoái</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caàn</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thieát</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cho</a:t>
                      </a:r>
                      <a:r>
                        <a:rPr lang="en-US" sz="2800" baseline="0" dirty="0" smtClean="0">
                          <a:solidFill>
                            <a:srgbClr val="FFFF00"/>
                          </a:solidFill>
                          <a:latin typeface="VNI-Times" pitchFamily="2" charset="0"/>
                        </a:rPr>
                        <a:t> con </a:t>
                      </a:r>
                      <a:r>
                        <a:rPr lang="en-US" sz="2800" baseline="0" dirty="0" err="1" smtClean="0">
                          <a:solidFill>
                            <a:srgbClr val="FFFF00"/>
                          </a:solidFill>
                          <a:latin typeface="VNI-Times" pitchFamily="2" charset="0"/>
                        </a:rPr>
                        <a:t>ngöôøi</a:t>
                      </a:r>
                      <a:endParaRPr lang="en-US" sz="2800" dirty="0">
                        <a:solidFill>
                          <a:srgbClr val="FFFF00"/>
                        </a:solidFill>
                        <a:latin typeface="VNI-Tim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98805">
                <a:tc>
                  <a:txBody>
                    <a:bodyPr/>
                    <a:lstStyle/>
                    <a:p>
                      <a:pPr algn="ctr"/>
                      <a:r>
                        <a:rPr lang="en-US" sz="2800" dirty="0" smtClean="0">
                          <a:solidFill>
                            <a:srgbClr val="FFFF00"/>
                          </a:solidFill>
                          <a:latin typeface="VNI-Times" pitchFamily="2" charset="0"/>
                        </a:rPr>
                        <a:t>2</a:t>
                      </a:r>
                      <a:endParaRPr lang="en-US" sz="2800" dirty="0">
                        <a:solidFill>
                          <a:srgbClr val="FFFF00"/>
                        </a:solidFill>
                        <a:latin typeface="VNI-Tim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2800" dirty="0" err="1" smtClean="0">
                          <a:solidFill>
                            <a:srgbClr val="FFFF00"/>
                          </a:solidFill>
                          <a:latin typeface="VNI-Times" pitchFamily="2" charset="0"/>
                        </a:rPr>
                        <a:t>Khoaùng</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saûn</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daàu</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moû</a:t>
                      </a:r>
                      <a:r>
                        <a:rPr lang="en-US" sz="2800" baseline="0" dirty="0" smtClean="0">
                          <a:solidFill>
                            <a:srgbClr val="FFFF00"/>
                          </a:solidFill>
                          <a:latin typeface="VNI-Times" pitchFamily="2" charset="0"/>
                        </a:rPr>
                        <a:t>)</a:t>
                      </a:r>
                      <a:endParaRPr lang="en-US" sz="2800" dirty="0">
                        <a:solidFill>
                          <a:srgbClr val="FFFF00"/>
                        </a:solidFill>
                        <a:latin typeface="VNI-Tim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2800" dirty="0" err="1" smtClean="0">
                          <a:solidFill>
                            <a:srgbClr val="FFFF00"/>
                          </a:solidFill>
                          <a:latin typeface="VNI-Times" pitchFamily="2" charset="0"/>
                        </a:rPr>
                        <a:t>Laøm</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chaát</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ñoát</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nhieân</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lieäu</a:t>
                      </a:r>
                      <a:endParaRPr lang="en-US" sz="2800" dirty="0">
                        <a:solidFill>
                          <a:srgbClr val="FFFF00"/>
                        </a:solidFill>
                        <a:latin typeface="VNI-Tim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98805">
                <a:tc>
                  <a:txBody>
                    <a:bodyPr/>
                    <a:lstStyle/>
                    <a:p>
                      <a:pPr algn="ctr"/>
                      <a:r>
                        <a:rPr lang="en-US" sz="2800" dirty="0" smtClean="0">
                          <a:solidFill>
                            <a:srgbClr val="FFFF00"/>
                          </a:solidFill>
                          <a:latin typeface="VNI-Times" pitchFamily="2" charset="0"/>
                        </a:rPr>
                        <a:t>3</a:t>
                      </a:r>
                      <a:endParaRPr lang="en-US" sz="2800" dirty="0">
                        <a:solidFill>
                          <a:srgbClr val="FFFF00"/>
                        </a:solidFill>
                        <a:latin typeface="VNI-Tim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2800" dirty="0" err="1" smtClean="0">
                          <a:solidFill>
                            <a:srgbClr val="FFFF00"/>
                          </a:solidFill>
                          <a:latin typeface="VNI-Times" pitchFamily="2" charset="0"/>
                        </a:rPr>
                        <a:t>Haûi</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saûn</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caù</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toâm</a:t>
                      </a:r>
                      <a:r>
                        <a:rPr lang="en-US" sz="2800" baseline="0" dirty="0" smtClean="0">
                          <a:solidFill>
                            <a:srgbClr val="FFFF00"/>
                          </a:solidFill>
                          <a:latin typeface="VNI-Times" pitchFamily="2" charset="0"/>
                        </a:rPr>
                        <a:t>,…)</a:t>
                      </a:r>
                      <a:endParaRPr lang="en-US" sz="2800" dirty="0">
                        <a:solidFill>
                          <a:srgbClr val="FFFF00"/>
                        </a:solidFill>
                        <a:latin typeface="VNI-Tim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2800" dirty="0" err="1" smtClean="0">
                          <a:solidFill>
                            <a:srgbClr val="FFFF00"/>
                          </a:solidFill>
                          <a:latin typeface="VNI-Times" pitchFamily="2" charset="0"/>
                        </a:rPr>
                        <a:t>Cung</a:t>
                      </a:r>
                      <a:r>
                        <a:rPr lang="en-US" sz="2800" dirty="0" smtClean="0">
                          <a:solidFill>
                            <a:srgbClr val="FFFF00"/>
                          </a:solidFill>
                          <a:latin typeface="VNI-Times" pitchFamily="2" charset="0"/>
                        </a:rPr>
                        <a:t> </a:t>
                      </a:r>
                      <a:r>
                        <a:rPr lang="en-US" sz="2800" dirty="0" err="1" smtClean="0">
                          <a:solidFill>
                            <a:srgbClr val="FFFF00"/>
                          </a:solidFill>
                          <a:latin typeface="VNI-Times" pitchFamily="2" charset="0"/>
                        </a:rPr>
                        <a:t>caáp</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thöïc</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phaåm</a:t>
                      </a:r>
                      <a:endParaRPr lang="en-US" sz="2800" dirty="0">
                        <a:solidFill>
                          <a:srgbClr val="FFFF00"/>
                        </a:solidFill>
                        <a:latin typeface="VNI-Tim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705577">
                <a:tc>
                  <a:txBody>
                    <a:bodyPr/>
                    <a:lstStyle/>
                    <a:p>
                      <a:pPr algn="ctr"/>
                      <a:r>
                        <a:rPr lang="en-US" sz="2800" dirty="0" smtClean="0">
                          <a:solidFill>
                            <a:srgbClr val="FFFF00"/>
                          </a:solidFill>
                          <a:latin typeface="VNI-Times" pitchFamily="2" charset="0"/>
                        </a:rPr>
                        <a:t>4</a:t>
                      </a:r>
                      <a:endParaRPr lang="en-US" sz="2800" dirty="0">
                        <a:solidFill>
                          <a:srgbClr val="FFFF00"/>
                        </a:solidFill>
                        <a:latin typeface="VNI-Tim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2800" dirty="0" err="1" smtClean="0">
                          <a:solidFill>
                            <a:srgbClr val="FFFF00"/>
                          </a:solidFill>
                          <a:latin typeface="VNI-Times" pitchFamily="2" charset="0"/>
                        </a:rPr>
                        <a:t>Vuõng</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vònh</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baõi</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bieån</a:t>
                      </a:r>
                      <a:r>
                        <a:rPr lang="en-US" sz="2800" baseline="0" dirty="0" smtClean="0">
                          <a:solidFill>
                            <a:srgbClr val="FFFF00"/>
                          </a:solidFill>
                          <a:latin typeface="VNI-Times" pitchFamily="2" charset="0"/>
                        </a:rPr>
                        <a:t>)</a:t>
                      </a:r>
                      <a:endParaRPr lang="en-US" sz="2800" dirty="0">
                        <a:solidFill>
                          <a:srgbClr val="FFFF00"/>
                        </a:solidFill>
                        <a:latin typeface="VNI-Tim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2800" dirty="0" err="1" smtClean="0">
                          <a:solidFill>
                            <a:srgbClr val="FFFF00"/>
                          </a:solidFill>
                          <a:latin typeface="VNI-Times" pitchFamily="2" charset="0"/>
                        </a:rPr>
                        <a:t>Phaùt</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trieån</a:t>
                      </a:r>
                      <a:r>
                        <a:rPr lang="en-US" sz="2800" baseline="0" dirty="0" smtClean="0">
                          <a:solidFill>
                            <a:srgbClr val="FFFF00"/>
                          </a:solidFill>
                          <a:latin typeface="VNI-Times" pitchFamily="2" charset="0"/>
                        </a:rPr>
                        <a:t> du </a:t>
                      </a:r>
                      <a:r>
                        <a:rPr lang="en-US" sz="2800" baseline="0" dirty="0" err="1" smtClean="0">
                          <a:solidFill>
                            <a:srgbClr val="FFFF00"/>
                          </a:solidFill>
                          <a:latin typeface="VNI-Times" pitchFamily="2" charset="0"/>
                        </a:rPr>
                        <a:t>lòch</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vaø</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xaây</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döïng</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caûng</a:t>
                      </a:r>
                      <a:r>
                        <a:rPr lang="en-US" sz="2800" baseline="0" dirty="0" smtClean="0">
                          <a:solidFill>
                            <a:srgbClr val="FFFF00"/>
                          </a:solidFill>
                          <a:latin typeface="VNI-Times" pitchFamily="2" charset="0"/>
                        </a:rPr>
                        <a:t> </a:t>
                      </a:r>
                      <a:r>
                        <a:rPr lang="en-US" sz="2800" baseline="0" dirty="0" err="1" smtClean="0">
                          <a:solidFill>
                            <a:srgbClr val="FFFF00"/>
                          </a:solidFill>
                          <a:latin typeface="VNI-Times" pitchFamily="2" charset="0"/>
                        </a:rPr>
                        <a:t>bieån</a:t>
                      </a:r>
                      <a:endParaRPr lang="en-US" sz="2800" dirty="0">
                        <a:solidFill>
                          <a:srgbClr val="FFFF00"/>
                        </a:solidFill>
                        <a:latin typeface="VNI-Tim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pic>
        <p:nvPicPr>
          <p:cNvPr id="14339"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14340"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pic>
        <p:nvPicPr>
          <p:cNvPr id="14341" name="Picture 2" descr="C:\Documents and Settings\PhongLan\Desktop\nuoi\muoi2.jpg"/>
          <p:cNvPicPr>
            <a:picLocks noChangeAspect="1" noChangeArrowheads="1"/>
          </p:cNvPicPr>
          <p:nvPr/>
        </p:nvPicPr>
        <p:blipFill>
          <a:blip r:embed="rId3" cstate="print"/>
          <a:srcRect/>
          <a:stretch>
            <a:fillRect/>
          </a:stretch>
        </p:blipFill>
        <p:spPr bwMode="auto">
          <a:xfrm>
            <a:off x="76200" y="3505200"/>
            <a:ext cx="4648200" cy="3276600"/>
          </a:xfrm>
          <a:prstGeom prst="rect">
            <a:avLst/>
          </a:prstGeom>
          <a:noFill/>
          <a:ln w="9525">
            <a:noFill/>
            <a:miter lim="800000"/>
            <a:headEnd/>
            <a:tailEnd/>
          </a:ln>
        </p:spPr>
      </p:pic>
      <p:pic>
        <p:nvPicPr>
          <p:cNvPr id="14342" name="Picture 2" descr="C:\Documents and Settings\PhongLan\Desktop\nuoi\muoi.jpg"/>
          <p:cNvPicPr>
            <a:picLocks noChangeAspect="1" noChangeArrowheads="1"/>
          </p:cNvPicPr>
          <p:nvPr/>
        </p:nvPicPr>
        <p:blipFill>
          <a:blip r:embed="rId4" cstate="print"/>
          <a:srcRect/>
          <a:stretch>
            <a:fillRect/>
          </a:stretch>
        </p:blipFill>
        <p:spPr bwMode="auto">
          <a:xfrm>
            <a:off x="4876800" y="3505200"/>
            <a:ext cx="4114800" cy="3276600"/>
          </a:xfrm>
          <a:prstGeom prst="rect">
            <a:avLst/>
          </a:prstGeom>
          <a:noFill/>
          <a:ln w="9525">
            <a:noFill/>
            <a:miter lim="800000"/>
            <a:headEnd/>
            <a:tailEnd/>
          </a:ln>
        </p:spPr>
      </p:pic>
      <p:pic>
        <p:nvPicPr>
          <p:cNvPr id="14343" name="Picture 2" descr="C:\Documents and Settings\PhongLan\Desktop\nuoi\ganhm.jpg"/>
          <p:cNvPicPr>
            <a:picLocks noChangeAspect="1" noChangeArrowheads="1"/>
          </p:cNvPicPr>
          <p:nvPr/>
        </p:nvPicPr>
        <p:blipFill>
          <a:blip r:embed="rId5" cstate="print"/>
          <a:srcRect/>
          <a:stretch>
            <a:fillRect/>
          </a:stretch>
        </p:blipFill>
        <p:spPr bwMode="auto">
          <a:xfrm>
            <a:off x="4800600" y="76200"/>
            <a:ext cx="4191000" cy="3276600"/>
          </a:xfrm>
          <a:prstGeom prst="rect">
            <a:avLst/>
          </a:prstGeom>
          <a:noFill/>
          <a:ln w="9525">
            <a:noFill/>
            <a:miter lim="800000"/>
            <a:headEnd/>
            <a:tailEnd/>
          </a:ln>
        </p:spPr>
      </p:pic>
      <p:pic>
        <p:nvPicPr>
          <p:cNvPr id="14344" name="Picture 6" descr="C:\Documents and Settings\PhongLan\Desktop\nuoi\-LAM_MUOI.jpg"/>
          <p:cNvPicPr>
            <a:picLocks noChangeAspect="1" noChangeArrowheads="1"/>
          </p:cNvPicPr>
          <p:nvPr/>
        </p:nvPicPr>
        <p:blipFill>
          <a:blip r:embed="rId6" cstate="print"/>
          <a:srcRect/>
          <a:stretch>
            <a:fillRect/>
          </a:stretch>
        </p:blipFill>
        <p:spPr bwMode="auto">
          <a:xfrm>
            <a:off x="76200" y="85725"/>
            <a:ext cx="4648200" cy="3267075"/>
          </a:xfrm>
          <a:prstGeom prst="rect">
            <a:avLst/>
          </a:prstGeom>
          <a:noFill/>
          <a:ln w="9525">
            <a:noFill/>
            <a:miter lim="800000"/>
            <a:headEnd/>
            <a:tailEnd/>
          </a:ln>
        </p:spPr>
      </p:pic>
      <p:sp>
        <p:nvSpPr>
          <p:cNvPr id="9" name="Rectangle 8"/>
          <p:cNvSpPr/>
          <p:nvPr/>
        </p:nvSpPr>
        <p:spPr>
          <a:xfrm>
            <a:off x="2438400" y="-152400"/>
            <a:ext cx="5107488"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Thu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hoaïch</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muoái</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pic>
        <p:nvPicPr>
          <p:cNvPr id="15363"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15364"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pic>
        <p:nvPicPr>
          <p:cNvPr id="15365" name="Picture 2" descr="C:\Documents and Settings\PhongLan\Desktop\nuoi\dau.jpg"/>
          <p:cNvPicPr>
            <a:picLocks noChangeAspect="1" noChangeArrowheads="1"/>
          </p:cNvPicPr>
          <p:nvPr/>
        </p:nvPicPr>
        <p:blipFill>
          <a:blip r:embed="rId3" cstate="print"/>
          <a:srcRect/>
          <a:stretch>
            <a:fillRect/>
          </a:stretch>
        </p:blipFill>
        <p:spPr bwMode="auto">
          <a:xfrm>
            <a:off x="228600" y="152400"/>
            <a:ext cx="8763000" cy="6477000"/>
          </a:xfrm>
          <a:prstGeom prst="rect">
            <a:avLst/>
          </a:prstGeom>
          <a:noFill/>
          <a:ln w="9525">
            <a:noFill/>
            <a:miter lim="800000"/>
            <a:headEnd/>
            <a:tailEnd/>
          </a:ln>
        </p:spPr>
      </p:pic>
      <p:sp>
        <p:nvSpPr>
          <p:cNvPr id="6" name="Rectangle 5"/>
          <p:cNvSpPr/>
          <p:nvPr/>
        </p:nvSpPr>
        <p:spPr>
          <a:xfrm>
            <a:off x="1994742" y="0"/>
            <a:ext cx="5625258"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Khai</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thaùc</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daàu</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khí</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pic>
        <p:nvPicPr>
          <p:cNvPr id="16387"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16388"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pic>
        <p:nvPicPr>
          <p:cNvPr id="16389" name="Picture 2" descr="C:\Documents and Settings\PhongLan\Desktop\nuoi\dk.jpg"/>
          <p:cNvPicPr>
            <a:picLocks noChangeAspect="1" noChangeArrowheads="1"/>
          </p:cNvPicPr>
          <p:nvPr/>
        </p:nvPicPr>
        <p:blipFill>
          <a:blip r:embed="rId3" cstate="print"/>
          <a:srcRect/>
          <a:stretch>
            <a:fillRect/>
          </a:stretch>
        </p:blipFill>
        <p:spPr bwMode="auto">
          <a:xfrm>
            <a:off x="152400" y="228600"/>
            <a:ext cx="8763000" cy="6400800"/>
          </a:xfrm>
          <a:prstGeom prst="rect">
            <a:avLst/>
          </a:prstGeom>
          <a:noFill/>
          <a:ln w="9525">
            <a:noFill/>
            <a:miter lim="800000"/>
            <a:headEnd/>
            <a:tailEnd/>
          </a:ln>
        </p:spPr>
      </p:pic>
      <p:sp>
        <p:nvSpPr>
          <p:cNvPr id="6" name="Rectangle 5"/>
          <p:cNvSpPr/>
          <p:nvPr/>
        </p:nvSpPr>
        <p:spPr>
          <a:xfrm>
            <a:off x="1994742" y="0"/>
            <a:ext cx="5625258"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Khai</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thaùc</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daàu</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khí</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pic>
        <p:nvPicPr>
          <p:cNvPr id="17411"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17412"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pic>
        <p:nvPicPr>
          <p:cNvPr id="17413" name="Picture 2" descr="C:\Documents and Settings\PhongLan\Desktop\nuoi\dak.jpg"/>
          <p:cNvPicPr>
            <a:picLocks noChangeAspect="1" noChangeArrowheads="1"/>
          </p:cNvPicPr>
          <p:nvPr/>
        </p:nvPicPr>
        <p:blipFill>
          <a:blip r:embed="rId3" cstate="print"/>
          <a:srcRect/>
          <a:stretch>
            <a:fillRect/>
          </a:stretch>
        </p:blipFill>
        <p:spPr bwMode="auto">
          <a:xfrm>
            <a:off x="152400" y="152400"/>
            <a:ext cx="8839200" cy="6553200"/>
          </a:xfrm>
          <a:prstGeom prst="rect">
            <a:avLst/>
          </a:prstGeom>
          <a:noFill/>
          <a:ln w="9525">
            <a:noFill/>
            <a:miter lim="800000"/>
            <a:headEnd/>
            <a:tailEnd/>
          </a:ln>
        </p:spPr>
      </p:pic>
      <p:sp>
        <p:nvSpPr>
          <p:cNvPr id="6" name="Rectangle 5"/>
          <p:cNvSpPr/>
          <p:nvPr/>
        </p:nvSpPr>
        <p:spPr>
          <a:xfrm>
            <a:off x="1994742" y="0"/>
            <a:ext cx="5625258"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Khai</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thaùc</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daàu</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khí</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pic>
        <p:nvPicPr>
          <p:cNvPr id="18435"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18436"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pic>
        <p:nvPicPr>
          <p:cNvPr id="18437" name="Picture 5" descr="C:\Documents and Settings\PhongLan\Desktop\catba\cat.jpg"/>
          <p:cNvPicPr>
            <a:picLocks noChangeAspect="1" noChangeArrowheads="1"/>
          </p:cNvPicPr>
          <p:nvPr/>
        </p:nvPicPr>
        <p:blipFill>
          <a:blip r:embed="rId3" cstate="print"/>
          <a:srcRect/>
          <a:stretch>
            <a:fillRect/>
          </a:stretch>
        </p:blipFill>
        <p:spPr bwMode="auto">
          <a:xfrm>
            <a:off x="152400" y="228600"/>
            <a:ext cx="8839200" cy="6477000"/>
          </a:xfrm>
          <a:prstGeom prst="rect">
            <a:avLst/>
          </a:prstGeom>
          <a:noFill/>
          <a:ln w="9525">
            <a:noFill/>
            <a:miter lim="800000"/>
            <a:headEnd/>
            <a:tailEnd/>
          </a:ln>
        </p:spPr>
      </p:pic>
      <p:sp>
        <p:nvSpPr>
          <p:cNvPr id="6" name="Rectangle 5"/>
          <p:cNvSpPr/>
          <p:nvPr/>
        </p:nvSpPr>
        <p:spPr>
          <a:xfrm>
            <a:off x="2815076" y="143470"/>
            <a:ext cx="3204724"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Caùt</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traéng</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pic>
        <p:nvPicPr>
          <p:cNvPr id="19459"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19460"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pic>
        <p:nvPicPr>
          <p:cNvPr id="19461" name="Picture 2" descr="C:\Documents and Settings\PhongLan\Desktop\nuoi\khai-thac-cat.jpg"/>
          <p:cNvPicPr>
            <a:picLocks noChangeAspect="1" noChangeArrowheads="1"/>
          </p:cNvPicPr>
          <p:nvPr/>
        </p:nvPicPr>
        <p:blipFill>
          <a:blip r:embed="rId3" cstate="print"/>
          <a:srcRect/>
          <a:stretch>
            <a:fillRect/>
          </a:stretch>
        </p:blipFill>
        <p:spPr bwMode="auto">
          <a:xfrm>
            <a:off x="152400" y="152400"/>
            <a:ext cx="8839200" cy="6553200"/>
          </a:xfrm>
          <a:prstGeom prst="rect">
            <a:avLst/>
          </a:prstGeom>
          <a:noFill/>
          <a:ln w="9525">
            <a:noFill/>
            <a:miter lim="800000"/>
            <a:headEnd/>
            <a:tailEnd/>
          </a:ln>
        </p:spPr>
      </p:pic>
      <p:sp>
        <p:nvSpPr>
          <p:cNvPr id="6" name="Rectangle 5"/>
          <p:cNvSpPr/>
          <p:nvPr/>
        </p:nvSpPr>
        <p:spPr>
          <a:xfrm>
            <a:off x="2235993" y="5858470"/>
            <a:ext cx="4317207"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Khai</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thaùc</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caùt</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pic>
        <p:nvPicPr>
          <p:cNvPr id="20483"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20484"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pic>
        <p:nvPicPr>
          <p:cNvPr id="20485" name="Picture 2" descr="C:\Documents and Settings\PhongLan\Desktop\hai san\Ngap-troi-hai-san-o-Cua-Lo-239180-1.jpg"/>
          <p:cNvPicPr>
            <a:picLocks noChangeAspect="1" noChangeArrowheads="1"/>
          </p:cNvPicPr>
          <p:nvPr/>
        </p:nvPicPr>
        <p:blipFill>
          <a:blip r:embed="rId3" cstate="print"/>
          <a:srcRect/>
          <a:stretch>
            <a:fillRect/>
          </a:stretch>
        </p:blipFill>
        <p:spPr bwMode="auto">
          <a:xfrm>
            <a:off x="152400" y="152400"/>
            <a:ext cx="8839200" cy="6553200"/>
          </a:xfrm>
          <a:prstGeom prst="rect">
            <a:avLst/>
          </a:prstGeom>
          <a:noFill/>
          <a:ln w="9525">
            <a:noFill/>
            <a:miter lim="800000"/>
            <a:headEnd/>
            <a:tailEnd/>
          </a:ln>
        </p:spPr>
      </p:pic>
      <p:sp>
        <p:nvSpPr>
          <p:cNvPr id="6" name="Rectangle 5"/>
          <p:cNvSpPr/>
          <p:nvPr/>
        </p:nvSpPr>
        <p:spPr>
          <a:xfrm>
            <a:off x="76200" y="0"/>
            <a:ext cx="1257075"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Caù</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pic>
        <p:nvPicPr>
          <p:cNvPr id="21507"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21508"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pic>
        <p:nvPicPr>
          <p:cNvPr id="21509" name="Picture 2" descr="C:\Documents and Settings\PhongLan\Desktop\hai san\tom.jpg"/>
          <p:cNvPicPr>
            <a:picLocks noChangeAspect="1" noChangeArrowheads="1"/>
          </p:cNvPicPr>
          <p:nvPr/>
        </p:nvPicPr>
        <p:blipFill>
          <a:blip r:embed="rId3" cstate="print"/>
          <a:srcRect/>
          <a:stretch>
            <a:fillRect/>
          </a:stretch>
        </p:blipFill>
        <p:spPr bwMode="auto">
          <a:xfrm>
            <a:off x="152400" y="228600"/>
            <a:ext cx="8839200" cy="6400800"/>
          </a:xfrm>
          <a:prstGeom prst="rect">
            <a:avLst/>
          </a:prstGeom>
          <a:noFill/>
          <a:ln w="9525">
            <a:noFill/>
            <a:miter lim="800000"/>
            <a:headEnd/>
            <a:tailEnd/>
          </a:ln>
        </p:spPr>
      </p:pic>
      <p:sp>
        <p:nvSpPr>
          <p:cNvPr id="6" name="Rectangle 5"/>
          <p:cNvSpPr/>
          <p:nvPr/>
        </p:nvSpPr>
        <p:spPr>
          <a:xfrm>
            <a:off x="7359536" y="5791200"/>
            <a:ext cx="1784464"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Toâm</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4"/>
          <p:cNvSpPr txBox="1">
            <a:spLocks noChangeArrowheads="1"/>
          </p:cNvSpPr>
          <p:nvPr/>
        </p:nvSpPr>
        <p:spPr bwMode="auto">
          <a:xfrm>
            <a:off x="228600" y="4114800"/>
            <a:ext cx="4267200" cy="1492250"/>
          </a:xfrm>
          <a:prstGeom prst="rect">
            <a:avLst/>
          </a:prstGeom>
          <a:solidFill>
            <a:schemeClr val="tx1"/>
          </a:solidFill>
          <a:ln w="9525">
            <a:solidFill>
              <a:schemeClr val="tx1"/>
            </a:solidFill>
            <a:miter lim="800000"/>
            <a:headEnd/>
            <a:tailEnd/>
          </a:ln>
        </p:spPr>
        <p:txBody>
          <a:bodyPr>
            <a:spAutoFit/>
          </a:bodyPr>
          <a:lstStyle/>
          <a:p>
            <a:pPr rtl="1" eaLnBrk="1" hangingPunct="1">
              <a:lnSpc>
                <a:spcPct val="130000"/>
              </a:lnSpc>
              <a:spcBef>
                <a:spcPct val="50000"/>
              </a:spcBef>
            </a:pPr>
            <a:r>
              <a:rPr lang="en-US" sz="2400" b="1" dirty="0">
                <a:solidFill>
                  <a:srgbClr val="00B050"/>
                </a:solidFill>
                <a:latin typeface=".VnTime" pitchFamily="34" charset="0"/>
                <a:cs typeface="Arial" charset="0"/>
                <a:sym typeface="Wingdings" pitchFamily="2" charset="2"/>
              </a:rPr>
              <a:t> </a:t>
            </a:r>
            <a:r>
              <a:rPr lang="en-US" sz="2400" b="1" dirty="0" err="1">
                <a:solidFill>
                  <a:srgbClr val="00B050"/>
                </a:solidFill>
                <a:latin typeface="VNI-Times" pitchFamily="2" charset="0"/>
                <a:cs typeface="Arial" charset="0"/>
                <a:sym typeface="Wingdings" pitchFamily="2" charset="2"/>
              </a:rPr>
              <a:t>Ñaø</a:t>
            </a:r>
            <a:r>
              <a:rPr lang="en-US" sz="2400" b="1" dirty="0">
                <a:solidFill>
                  <a:srgbClr val="00B050"/>
                </a:solidFill>
                <a:latin typeface="VNI-Times" pitchFamily="2" charset="0"/>
                <a:cs typeface="Arial" charset="0"/>
                <a:sym typeface="Wingdings" pitchFamily="2" charset="2"/>
              </a:rPr>
              <a:t> </a:t>
            </a:r>
            <a:r>
              <a:rPr lang="en-US" sz="2400" b="1" dirty="0" err="1">
                <a:solidFill>
                  <a:srgbClr val="00B050"/>
                </a:solidFill>
                <a:latin typeface="VNI-Times" pitchFamily="2" charset="0"/>
                <a:cs typeface="Arial" charset="0"/>
                <a:sym typeface="Wingdings" pitchFamily="2" charset="2"/>
              </a:rPr>
              <a:t>Naüng</a:t>
            </a:r>
            <a:r>
              <a:rPr lang="en-US" sz="2400" b="1" dirty="0">
                <a:solidFill>
                  <a:srgbClr val="00B050"/>
                </a:solidFill>
                <a:latin typeface="VNI-Times" pitchFamily="2" charset="0"/>
                <a:cs typeface="Arial" charset="0"/>
                <a:sym typeface="Wingdings" pitchFamily="2" charset="2"/>
              </a:rPr>
              <a:t> n</a:t>
            </a:r>
            <a:r>
              <a:rPr lang="vi-VN" sz="2400" b="1" dirty="0">
                <a:solidFill>
                  <a:srgbClr val="00B050"/>
                </a:solidFill>
                <a:latin typeface="VNI-Times" pitchFamily="2" charset="0"/>
                <a:cs typeface="Arial" charset="0"/>
                <a:sym typeface="Wingdings" pitchFamily="2" charset="2"/>
              </a:rPr>
              <a:t>ằm </a:t>
            </a:r>
            <a:r>
              <a:rPr lang="en-US" sz="2400" b="1" dirty="0" err="1">
                <a:solidFill>
                  <a:srgbClr val="00B050"/>
                </a:solidFill>
                <a:latin typeface="VNI-Times" pitchFamily="2" charset="0"/>
                <a:cs typeface="Arial" charset="0"/>
                <a:sym typeface="Wingdings" pitchFamily="2" charset="2"/>
              </a:rPr>
              <a:t>ven</a:t>
            </a:r>
            <a:r>
              <a:rPr lang="en-US" sz="2400" b="1" dirty="0">
                <a:solidFill>
                  <a:srgbClr val="00B050"/>
                </a:solidFill>
                <a:latin typeface="VNI-Times" pitchFamily="2" charset="0"/>
                <a:cs typeface="Arial" charset="0"/>
                <a:sym typeface="Wingdings" pitchFamily="2" charset="2"/>
              </a:rPr>
              <a:t> </a:t>
            </a:r>
            <a:r>
              <a:rPr lang="en-US" sz="2400" b="1" dirty="0" err="1">
                <a:solidFill>
                  <a:srgbClr val="00B050"/>
                </a:solidFill>
                <a:latin typeface=".VnTime" pitchFamily="34" charset="0"/>
                <a:cs typeface="Arial" charset="0"/>
                <a:sym typeface="Wingdings" pitchFamily="2" charset="2"/>
              </a:rPr>
              <a:t>biÓn</a:t>
            </a:r>
            <a:r>
              <a:rPr lang="en-US" sz="2400" b="1" dirty="0">
                <a:solidFill>
                  <a:srgbClr val="00B050"/>
                </a:solidFill>
                <a:latin typeface=".VnTime" pitchFamily="34" charset="0"/>
                <a:cs typeface="Arial" charset="0"/>
                <a:sym typeface="Wingdings" pitchFamily="2" charset="2"/>
              </a:rPr>
              <a:t>,</a:t>
            </a:r>
            <a:r>
              <a:rPr lang="en-US" sz="2400" b="1" dirty="0">
                <a:solidFill>
                  <a:srgbClr val="92D050"/>
                </a:solidFill>
                <a:latin typeface=".VnTime" pitchFamily="34" charset="0"/>
                <a:cs typeface="Arial" charset="0"/>
                <a:sym typeface="Wingdings" pitchFamily="2" charset="2"/>
              </a:rPr>
              <a:t> </a:t>
            </a:r>
            <a:r>
              <a:rPr lang="en-US" sz="2400" b="1" dirty="0" err="1">
                <a:solidFill>
                  <a:srgbClr val="00B050"/>
                </a:solidFill>
                <a:latin typeface=".VnTime" pitchFamily="34" charset="0"/>
                <a:cs typeface="Arial" charset="0"/>
                <a:sym typeface="Wingdings" pitchFamily="2" charset="2"/>
              </a:rPr>
              <a:t>gi¸p</a:t>
            </a:r>
            <a:r>
              <a:rPr lang="en-US" sz="2400" b="1" dirty="0">
                <a:solidFill>
                  <a:srgbClr val="00B050"/>
                </a:solidFill>
                <a:latin typeface=".VnTime" pitchFamily="34" charset="0"/>
                <a:cs typeface="Arial" charset="0"/>
                <a:sym typeface="Wingdings" pitchFamily="2" charset="2"/>
              </a:rPr>
              <a:t> </a:t>
            </a:r>
            <a:r>
              <a:rPr lang="en-US" sz="2400" b="1" dirty="0" err="1">
                <a:solidFill>
                  <a:srgbClr val="00B050"/>
                </a:solidFill>
                <a:latin typeface=".VnTime" pitchFamily="34" charset="0"/>
                <a:cs typeface="Arial" charset="0"/>
                <a:sym typeface="Wingdings" pitchFamily="2" charset="2"/>
              </a:rPr>
              <a:t>víi</a:t>
            </a:r>
            <a:r>
              <a:rPr lang="en-US" sz="2400" b="1" dirty="0">
                <a:solidFill>
                  <a:srgbClr val="00B050"/>
                </a:solidFill>
                <a:latin typeface=".VnTime" pitchFamily="34" charset="0"/>
                <a:cs typeface="Arial" charset="0"/>
                <a:sym typeface="Wingdings" pitchFamily="2" charset="2"/>
              </a:rPr>
              <a:t> </a:t>
            </a:r>
            <a:r>
              <a:rPr lang="en-US" sz="2400" b="1" dirty="0" err="1">
                <a:solidFill>
                  <a:srgbClr val="00B050"/>
                </a:solidFill>
                <a:latin typeface=".VnTime" pitchFamily="34" charset="0"/>
                <a:cs typeface="Arial" charset="0"/>
                <a:sym typeface="Wingdings" pitchFamily="2" charset="2"/>
              </a:rPr>
              <a:t>tØnh</a:t>
            </a:r>
            <a:r>
              <a:rPr lang="en-US" sz="2400" b="1" dirty="0">
                <a:solidFill>
                  <a:srgbClr val="00B050"/>
                </a:solidFill>
                <a:latin typeface=".VnTime" pitchFamily="34" charset="0"/>
                <a:cs typeface="Arial" charset="0"/>
                <a:sym typeface="Wingdings" pitchFamily="2" charset="2"/>
              </a:rPr>
              <a:t>: </a:t>
            </a:r>
            <a:r>
              <a:rPr lang="en-US" sz="2400" b="1" dirty="0" err="1">
                <a:solidFill>
                  <a:srgbClr val="00B050"/>
                </a:solidFill>
                <a:latin typeface=".VnTime" pitchFamily="34" charset="0"/>
                <a:cs typeface="Arial" charset="0"/>
                <a:sym typeface="Wingdings" pitchFamily="2" charset="2"/>
              </a:rPr>
              <a:t>Thõa</a:t>
            </a:r>
            <a:r>
              <a:rPr lang="en-US" sz="2400" b="1" dirty="0">
                <a:solidFill>
                  <a:srgbClr val="00B050"/>
                </a:solidFill>
                <a:latin typeface=".VnTime" pitchFamily="34" charset="0"/>
                <a:cs typeface="Arial" charset="0"/>
                <a:sym typeface="Wingdings" pitchFamily="2" charset="2"/>
              </a:rPr>
              <a:t> </a:t>
            </a:r>
            <a:r>
              <a:rPr lang="en-US" sz="2400" b="1" dirty="0" err="1">
                <a:solidFill>
                  <a:srgbClr val="00B050"/>
                </a:solidFill>
                <a:latin typeface=".VnTime" pitchFamily="34" charset="0"/>
                <a:cs typeface="Arial" charset="0"/>
                <a:sym typeface="Wingdings" pitchFamily="2" charset="2"/>
              </a:rPr>
              <a:t>Thiªn</a:t>
            </a:r>
            <a:r>
              <a:rPr lang="en-US" sz="2400" b="1" dirty="0">
                <a:solidFill>
                  <a:srgbClr val="00B050"/>
                </a:solidFill>
                <a:latin typeface=".VnTime" pitchFamily="34" charset="0"/>
                <a:cs typeface="Arial" charset="0"/>
                <a:sym typeface="Wingdings" pitchFamily="2" charset="2"/>
              </a:rPr>
              <a:t> – </a:t>
            </a:r>
            <a:r>
              <a:rPr lang="en-US" sz="2400" b="1" dirty="0" err="1">
                <a:solidFill>
                  <a:srgbClr val="00B050"/>
                </a:solidFill>
                <a:latin typeface=".VnTime" pitchFamily="34" charset="0"/>
                <a:cs typeface="Arial" charset="0"/>
                <a:sym typeface="Wingdings" pitchFamily="2" charset="2"/>
              </a:rPr>
              <a:t>HuÕ</a:t>
            </a:r>
            <a:r>
              <a:rPr lang="en-US" sz="2400" b="1" dirty="0">
                <a:solidFill>
                  <a:srgbClr val="00B050"/>
                </a:solidFill>
                <a:latin typeface=".VnTime" pitchFamily="34" charset="0"/>
                <a:cs typeface="Arial" charset="0"/>
                <a:sym typeface="Wingdings" pitchFamily="2" charset="2"/>
              </a:rPr>
              <a:t> vµ </a:t>
            </a:r>
            <a:r>
              <a:rPr lang="en-US" sz="2400" b="1" dirty="0" err="1">
                <a:solidFill>
                  <a:srgbClr val="00B050"/>
                </a:solidFill>
                <a:latin typeface=".VnTime" pitchFamily="34" charset="0"/>
                <a:cs typeface="Arial" charset="0"/>
                <a:sym typeface="Wingdings" pitchFamily="2" charset="2"/>
              </a:rPr>
              <a:t>Qu¶ng</a:t>
            </a:r>
            <a:r>
              <a:rPr lang="en-US" sz="2400" b="1" dirty="0">
                <a:solidFill>
                  <a:srgbClr val="00B050"/>
                </a:solidFill>
                <a:latin typeface=".VnTime" pitchFamily="34" charset="0"/>
                <a:cs typeface="Arial" charset="0"/>
                <a:sym typeface="Wingdings" pitchFamily="2" charset="2"/>
              </a:rPr>
              <a:t> Nam</a:t>
            </a:r>
            <a:endParaRPr lang="en-US" sz="2400" dirty="0">
              <a:solidFill>
                <a:srgbClr val="00B050"/>
              </a:solidFill>
              <a:latin typeface=".VnTime" pitchFamily="34" charset="0"/>
              <a:cs typeface="Arial" charset="0"/>
              <a:sym typeface="Wingdings" pitchFamily="2" charset="2"/>
            </a:endParaRPr>
          </a:p>
        </p:txBody>
      </p:sp>
      <p:sp>
        <p:nvSpPr>
          <p:cNvPr id="4100" name="Text Box 13"/>
          <p:cNvSpPr txBox="1">
            <a:spLocks noChangeArrowheads="1"/>
          </p:cNvSpPr>
          <p:nvPr/>
        </p:nvSpPr>
        <p:spPr bwMode="auto">
          <a:xfrm>
            <a:off x="381000" y="533400"/>
            <a:ext cx="2714625" cy="366713"/>
          </a:xfrm>
          <a:prstGeom prst="rect">
            <a:avLst/>
          </a:prstGeom>
          <a:solidFill>
            <a:schemeClr val="tx1"/>
          </a:solidFill>
          <a:ln w="9525">
            <a:noFill/>
            <a:miter lim="800000"/>
            <a:headEnd/>
            <a:tailEnd/>
          </a:ln>
        </p:spPr>
        <p:txBody>
          <a:bodyPr>
            <a:spAutoFit/>
          </a:bodyPr>
          <a:lstStyle/>
          <a:p>
            <a:pPr rtl="1" eaLnBrk="1" hangingPunct="1">
              <a:spcBef>
                <a:spcPct val="50000"/>
              </a:spcBef>
            </a:pPr>
            <a:r>
              <a:rPr lang="en-US" b="1" dirty="0">
                <a:solidFill>
                  <a:srgbClr val="FFFF00"/>
                </a:solidFill>
                <a:latin typeface="Arial" charset="0"/>
                <a:cs typeface="Arial" charset="0"/>
              </a:rPr>
              <a:t>I – </a:t>
            </a:r>
            <a:r>
              <a:rPr lang="en-US" b="1" dirty="0" err="1" smtClean="0">
                <a:solidFill>
                  <a:srgbClr val="FFFF00"/>
                </a:solidFill>
                <a:latin typeface="Arial" charset="0"/>
                <a:cs typeface="Arial" charset="0"/>
              </a:rPr>
              <a:t>Ôn</a:t>
            </a:r>
            <a:r>
              <a:rPr lang="en-US" b="1" dirty="0" smtClean="0">
                <a:solidFill>
                  <a:srgbClr val="FFFF00"/>
                </a:solidFill>
                <a:latin typeface="Arial" charset="0"/>
                <a:cs typeface="Arial" charset="0"/>
              </a:rPr>
              <a:t> </a:t>
            </a:r>
            <a:r>
              <a:rPr lang="en-US" b="1" dirty="0" err="1" smtClean="0">
                <a:solidFill>
                  <a:srgbClr val="FFFF00"/>
                </a:solidFill>
                <a:latin typeface="Arial" charset="0"/>
                <a:cs typeface="Arial" charset="0"/>
              </a:rPr>
              <a:t>bài</a:t>
            </a:r>
            <a:r>
              <a:rPr lang="en-US" b="1" dirty="0" smtClean="0">
                <a:solidFill>
                  <a:srgbClr val="FFFF00"/>
                </a:solidFill>
                <a:latin typeface="Arial" charset="0"/>
                <a:cs typeface="Arial" charset="0"/>
              </a:rPr>
              <a:t> </a:t>
            </a:r>
            <a:r>
              <a:rPr lang="en-US" b="1" dirty="0" err="1" smtClean="0">
                <a:solidFill>
                  <a:srgbClr val="FFFF00"/>
                </a:solidFill>
                <a:latin typeface="Arial" charset="0"/>
                <a:cs typeface="Arial" charset="0"/>
              </a:rPr>
              <a:t>cũ</a:t>
            </a:r>
            <a:endParaRPr lang="en-US" b="1" dirty="0">
              <a:solidFill>
                <a:srgbClr val="0000CC"/>
              </a:solidFill>
              <a:latin typeface="Arial" charset="0"/>
              <a:cs typeface="Arial" charset="0"/>
            </a:endParaRPr>
          </a:p>
        </p:txBody>
      </p:sp>
      <p:sp>
        <p:nvSpPr>
          <p:cNvPr id="2062" name="Text Box 14"/>
          <p:cNvSpPr txBox="1">
            <a:spLocks noChangeArrowheads="1"/>
          </p:cNvSpPr>
          <p:nvPr/>
        </p:nvSpPr>
        <p:spPr bwMode="auto">
          <a:xfrm>
            <a:off x="228600" y="1676400"/>
            <a:ext cx="4267200" cy="1531938"/>
          </a:xfrm>
          <a:prstGeom prst="rect">
            <a:avLst/>
          </a:prstGeom>
          <a:solidFill>
            <a:schemeClr val="tx1"/>
          </a:solidFill>
          <a:ln w="9525">
            <a:solidFill>
              <a:schemeClr val="tx1"/>
            </a:solidFill>
            <a:miter lim="800000"/>
            <a:headEnd/>
            <a:tailEnd/>
          </a:ln>
        </p:spPr>
        <p:txBody>
          <a:bodyPr>
            <a:spAutoFit/>
          </a:bodyPr>
          <a:lstStyle/>
          <a:p>
            <a:pPr rtl="1" eaLnBrk="1" hangingPunct="1">
              <a:lnSpc>
                <a:spcPct val="130000"/>
              </a:lnSpc>
              <a:spcBef>
                <a:spcPct val="50000"/>
              </a:spcBef>
            </a:pPr>
            <a:r>
              <a:rPr lang="en-US" sz="2400" b="1" dirty="0" err="1">
                <a:solidFill>
                  <a:srgbClr val="FFFF00"/>
                </a:solidFill>
                <a:latin typeface=".VnTime" pitchFamily="34" charset="0"/>
                <a:cs typeface="Arial" charset="0"/>
                <a:sym typeface="Wingdings" pitchFamily="2" charset="2"/>
              </a:rPr>
              <a:t>ChØ</a:t>
            </a:r>
            <a:r>
              <a:rPr lang="en-US" sz="2400" b="1" dirty="0">
                <a:solidFill>
                  <a:srgbClr val="FFFF00"/>
                </a:solidFill>
                <a:latin typeface=".VnTime" pitchFamily="34" charset="0"/>
                <a:cs typeface="Arial" charset="0"/>
                <a:sym typeface="Wingdings" pitchFamily="2" charset="2"/>
              </a:rPr>
              <a:t> </a:t>
            </a:r>
            <a:r>
              <a:rPr lang="en-US" sz="2400" b="1" dirty="0" err="1">
                <a:solidFill>
                  <a:srgbClr val="FFFF00"/>
                </a:solidFill>
                <a:latin typeface=".VnTime" pitchFamily="34" charset="0"/>
                <a:cs typeface="Arial" charset="0"/>
                <a:sym typeface="Wingdings" pitchFamily="2" charset="2"/>
              </a:rPr>
              <a:t>vÞ</a:t>
            </a:r>
            <a:r>
              <a:rPr lang="en-US" sz="2400" b="1" dirty="0">
                <a:solidFill>
                  <a:srgbClr val="FFFF00"/>
                </a:solidFill>
                <a:latin typeface=".VnTime" pitchFamily="34" charset="0"/>
                <a:cs typeface="Arial" charset="0"/>
                <a:sym typeface="Wingdings" pitchFamily="2" charset="2"/>
              </a:rPr>
              <a:t> </a:t>
            </a:r>
            <a:r>
              <a:rPr lang="en-US" sz="2400" b="1" dirty="0" err="1">
                <a:solidFill>
                  <a:srgbClr val="FFFF00"/>
                </a:solidFill>
                <a:latin typeface=".VnTime" pitchFamily="34" charset="0"/>
                <a:cs typeface="Arial" charset="0"/>
                <a:sym typeface="Wingdings" pitchFamily="2" charset="2"/>
              </a:rPr>
              <a:t>trÝ</a:t>
            </a:r>
            <a:r>
              <a:rPr lang="en-US" sz="2400" b="1" dirty="0">
                <a:solidFill>
                  <a:srgbClr val="FFFF00"/>
                </a:solidFill>
                <a:latin typeface=".VnTime" pitchFamily="34"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thaønh</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phoá</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Ñaø</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Naüng</a:t>
            </a:r>
            <a:r>
              <a:rPr lang="en-US" sz="2400" b="1" dirty="0">
                <a:solidFill>
                  <a:srgbClr val="FFFF00"/>
                </a:solidFill>
                <a:latin typeface="VnTimes" pitchFamily="2" charset="0"/>
                <a:cs typeface="Arial" charset="0"/>
                <a:sym typeface="Wingdings" pitchFamily="2" charset="2"/>
              </a:rPr>
              <a:t> </a:t>
            </a:r>
            <a:r>
              <a:rPr lang="en-US" sz="2400" b="1" dirty="0" err="1">
                <a:solidFill>
                  <a:srgbClr val="FFFF00"/>
                </a:solidFill>
                <a:latin typeface=".VnTime" pitchFamily="34" charset="0"/>
                <a:cs typeface="Arial" charset="0"/>
                <a:sym typeface="Wingdings" pitchFamily="2" charset="2"/>
              </a:rPr>
              <a:t>trªn</a:t>
            </a:r>
            <a:r>
              <a:rPr lang="en-US" sz="2400" b="1" dirty="0">
                <a:solidFill>
                  <a:srgbClr val="FFFF00"/>
                </a:solidFill>
                <a:latin typeface=".VnTime" pitchFamily="34" charset="0"/>
                <a:cs typeface="Arial" charset="0"/>
                <a:sym typeface="Wingdings" pitchFamily="2" charset="2"/>
              </a:rPr>
              <a:t> </a:t>
            </a:r>
            <a:r>
              <a:rPr lang="en-US" sz="2400" b="1" dirty="0" err="1">
                <a:solidFill>
                  <a:srgbClr val="FFFF00"/>
                </a:solidFill>
                <a:latin typeface=".VnTime" pitchFamily="34" charset="0"/>
                <a:cs typeface="Arial" charset="0"/>
                <a:sym typeface="Wingdings" pitchFamily="2" charset="2"/>
              </a:rPr>
              <a:t>b¶n</a:t>
            </a:r>
            <a:r>
              <a:rPr lang="en-US" sz="2400" b="1" dirty="0">
                <a:solidFill>
                  <a:srgbClr val="FFFF00"/>
                </a:solidFill>
                <a:latin typeface=".VnTime" pitchFamily="34" charset="0"/>
                <a:cs typeface="Arial" charset="0"/>
                <a:sym typeface="Wingdings" pitchFamily="2" charset="2"/>
              </a:rPr>
              <a:t> ®</a:t>
            </a:r>
            <a:r>
              <a:rPr lang="en-US" sz="2400" b="1" dirty="0" err="1">
                <a:solidFill>
                  <a:srgbClr val="FFFF00"/>
                </a:solidFill>
                <a:latin typeface=".VnTime" pitchFamily="34" charset="0"/>
                <a:cs typeface="Arial" charset="0"/>
                <a:sym typeface="Wingdings" pitchFamily="2" charset="2"/>
              </a:rPr>
              <a:t>å?Cho</a:t>
            </a:r>
            <a:r>
              <a:rPr lang="en-US" sz="2400" b="1" dirty="0">
                <a:solidFill>
                  <a:srgbClr val="FFFF00"/>
                </a:solidFill>
                <a:latin typeface=".VnTime" pitchFamily="34" charset="0"/>
                <a:cs typeface="Arial" charset="0"/>
                <a:sym typeface="Wingdings" pitchFamily="2" charset="2"/>
              </a:rPr>
              <a:t> </a:t>
            </a:r>
            <a:r>
              <a:rPr lang="en-US" sz="2400" b="1" dirty="0" err="1">
                <a:solidFill>
                  <a:srgbClr val="FFFF00"/>
                </a:solidFill>
                <a:latin typeface=".VnTime" pitchFamily="34" charset="0"/>
                <a:cs typeface="Arial" charset="0"/>
                <a:sym typeface="Wingdings" pitchFamily="2" charset="2"/>
              </a:rPr>
              <a:t>biÕt</a:t>
            </a:r>
            <a:r>
              <a:rPr lang="en-US" sz="2400" b="1" dirty="0">
                <a:solidFill>
                  <a:srgbClr val="FFFF00"/>
                </a:solidFill>
                <a:latin typeface=".VnTime" pitchFamily="34"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Ñaø</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Naüng</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Time" pitchFamily="34" charset="0"/>
                <a:cs typeface="Arial" charset="0"/>
                <a:sym typeface="Wingdings" pitchFamily="2" charset="2"/>
              </a:rPr>
              <a:t>gi¸p</a:t>
            </a:r>
            <a:r>
              <a:rPr lang="en-US" sz="2400" b="1" dirty="0">
                <a:solidFill>
                  <a:srgbClr val="FFFF00"/>
                </a:solidFill>
                <a:latin typeface=".VnTime" pitchFamily="34" charset="0"/>
                <a:cs typeface="Arial" charset="0"/>
                <a:sym typeface="Wingdings" pitchFamily="2" charset="2"/>
              </a:rPr>
              <a:t> </a:t>
            </a:r>
            <a:r>
              <a:rPr lang="en-US" sz="2400" b="1" dirty="0" err="1">
                <a:solidFill>
                  <a:srgbClr val="FFFF00"/>
                </a:solidFill>
                <a:latin typeface=".VnTime" pitchFamily="34" charset="0"/>
                <a:cs typeface="Arial" charset="0"/>
                <a:sym typeface="Wingdings" pitchFamily="2" charset="2"/>
              </a:rPr>
              <a:t>víi</a:t>
            </a:r>
            <a:r>
              <a:rPr lang="en-US" sz="2400" b="1" dirty="0">
                <a:solidFill>
                  <a:srgbClr val="FFFF00"/>
                </a:solidFill>
                <a:latin typeface=".VnTime" pitchFamily="34" charset="0"/>
                <a:cs typeface="Arial" charset="0"/>
                <a:sym typeface="Wingdings" pitchFamily="2" charset="2"/>
              </a:rPr>
              <a:t> </a:t>
            </a:r>
            <a:r>
              <a:rPr lang="en-US" sz="2400" b="1" dirty="0" err="1">
                <a:solidFill>
                  <a:srgbClr val="FFFF00"/>
                </a:solidFill>
                <a:latin typeface=".VnTime" pitchFamily="34" charset="0"/>
                <a:cs typeface="Arial" charset="0"/>
                <a:sym typeface="Wingdings" pitchFamily="2" charset="2"/>
              </a:rPr>
              <a:t>c¸c</a:t>
            </a:r>
            <a:r>
              <a:rPr lang="en-US" sz="2400" b="1" dirty="0">
                <a:solidFill>
                  <a:srgbClr val="FFFF00"/>
                </a:solidFill>
                <a:latin typeface=".VnTime" pitchFamily="34" charset="0"/>
                <a:cs typeface="Arial" charset="0"/>
                <a:sym typeface="Wingdings" pitchFamily="2" charset="2"/>
              </a:rPr>
              <a:t> </a:t>
            </a:r>
            <a:r>
              <a:rPr lang="en-US" sz="2400" b="1" dirty="0" err="1">
                <a:solidFill>
                  <a:srgbClr val="FFFF00"/>
                </a:solidFill>
                <a:latin typeface=".VnTime" pitchFamily="34" charset="0"/>
                <a:cs typeface="Arial" charset="0"/>
                <a:sym typeface="Wingdings" pitchFamily="2" charset="2"/>
              </a:rPr>
              <a:t>tØnh</a:t>
            </a:r>
            <a:r>
              <a:rPr lang="en-US" sz="2400" b="1" dirty="0">
                <a:solidFill>
                  <a:srgbClr val="FFFF00"/>
                </a:solidFill>
                <a:latin typeface=".VnTime" pitchFamily="34" charset="0"/>
                <a:cs typeface="Arial" charset="0"/>
                <a:sym typeface="Wingdings" pitchFamily="2" charset="2"/>
              </a:rPr>
              <a:t> </a:t>
            </a:r>
            <a:r>
              <a:rPr lang="en-US" sz="2400" b="1" dirty="0" err="1">
                <a:solidFill>
                  <a:srgbClr val="FFFF00"/>
                </a:solidFill>
                <a:latin typeface=".VnTime" pitchFamily="34" charset="0"/>
                <a:cs typeface="Arial" charset="0"/>
                <a:sym typeface="Wingdings" pitchFamily="2" charset="2"/>
              </a:rPr>
              <a:t>nµo</a:t>
            </a:r>
            <a:r>
              <a:rPr lang="en-US" sz="2400" b="1" dirty="0">
                <a:solidFill>
                  <a:srgbClr val="FFFF00"/>
                </a:solidFill>
                <a:latin typeface=".VnTime" pitchFamily="34" charset="0"/>
                <a:cs typeface="Arial" charset="0"/>
                <a:sym typeface="Wingdings" pitchFamily="2" charset="2"/>
              </a:rPr>
              <a:t>?</a:t>
            </a:r>
            <a:endParaRPr lang="en-US" sz="2400" dirty="0">
              <a:solidFill>
                <a:srgbClr val="FFFF00"/>
              </a:solidFill>
              <a:latin typeface=".VnTime" pitchFamily="34" charset="0"/>
              <a:cs typeface="Arial" charset="0"/>
              <a:sym typeface="Wingdings" pitchFamily="2" charset="2"/>
            </a:endParaRPr>
          </a:p>
        </p:txBody>
      </p:sp>
      <p:pic>
        <p:nvPicPr>
          <p:cNvPr id="2063" name="Picture 15" descr="zeichen9"/>
          <p:cNvPicPr>
            <a:picLocks noChangeAspect="1" noChangeArrowheads="1" noCrop="1"/>
          </p:cNvPicPr>
          <p:nvPr/>
        </p:nvPicPr>
        <p:blipFill>
          <a:blip r:embed="rId2" cstate="print"/>
          <a:srcRect/>
          <a:stretch>
            <a:fillRect/>
          </a:stretch>
        </p:blipFill>
        <p:spPr bwMode="auto">
          <a:xfrm>
            <a:off x="0" y="1219200"/>
            <a:ext cx="539750" cy="638175"/>
          </a:xfrm>
          <a:prstGeom prst="rect">
            <a:avLst/>
          </a:prstGeom>
          <a:noFill/>
          <a:ln w="9525">
            <a:noFill/>
            <a:miter lim="800000"/>
            <a:headEnd/>
            <a:tailEnd/>
          </a:ln>
        </p:spPr>
      </p:pic>
      <p:sp>
        <p:nvSpPr>
          <p:cNvPr id="4103" name="Line 16"/>
          <p:cNvSpPr>
            <a:spLocks noChangeShapeType="1"/>
          </p:cNvSpPr>
          <p:nvPr/>
        </p:nvSpPr>
        <p:spPr bwMode="auto">
          <a:xfrm>
            <a:off x="4706938" y="1752600"/>
            <a:ext cx="46037" cy="5105400"/>
          </a:xfrm>
          <a:prstGeom prst="line">
            <a:avLst/>
          </a:prstGeom>
          <a:noFill/>
          <a:ln w="28575">
            <a:solidFill>
              <a:schemeClr val="tx1"/>
            </a:solidFill>
            <a:round/>
            <a:headEnd/>
            <a:tailEnd/>
          </a:ln>
        </p:spPr>
        <p:txBody>
          <a:bodyPr/>
          <a:lstStyle/>
          <a:p>
            <a:endParaRPr lang="en-US"/>
          </a:p>
        </p:txBody>
      </p:sp>
      <p:pic>
        <p:nvPicPr>
          <p:cNvPr id="4104" name="Picture 17" descr="Flower28"/>
          <p:cNvPicPr>
            <a:picLocks noChangeAspect="1" noChangeArrowheads="1"/>
          </p:cNvPicPr>
          <p:nvPr/>
        </p:nvPicPr>
        <p:blipFill>
          <a:blip r:embed="rId3" cstate="print"/>
          <a:srcRect/>
          <a:stretch>
            <a:fillRect/>
          </a:stretch>
        </p:blipFill>
        <p:spPr bwMode="auto">
          <a:xfrm rot="3057306" flipH="1">
            <a:off x="-473075" y="5972175"/>
            <a:ext cx="1295400" cy="762000"/>
          </a:xfrm>
          <a:prstGeom prst="rect">
            <a:avLst/>
          </a:prstGeom>
          <a:noFill/>
          <a:ln w="9525">
            <a:noFill/>
            <a:miter lim="800000"/>
            <a:headEnd/>
            <a:tailEnd/>
          </a:ln>
        </p:spPr>
      </p:pic>
      <p:pic>
        <p:nvPicPr>
          <p:cNvPr id="4105" name="Picture 18" descr="Flower28"/>
          <p:cNvPicPr>
            <a:picLocks noChangeAspect="1" noChangeArrowheads="1"/>
          </p:cNvPicPr>
          <p:nvPr/>
        </p:nvPicPr>
        <p:blipFill>
          <a:blip r:embed="rId3" cstate="print"/>
          <a:srcRect/>
          <a:stretch>
            <a:fillRect/>
          </a:stretch>
        </p:blipFill>
        <p:spPr bwMode="auto">
          <a:xfrm rot="8114670" flipH="1">
            <a:off x="-228600" y="-228600"/>
            <a:ext cx="1365250" cy="579438"/>
          </a:xfrm>
          <a:prstGeom prst="rect">
            <a:avLst/>
          </a:prstGeom>
          <a:noFill/>
          <a:ln w="9525">
            <a:noFill/>
            <a:miter lim="800000"/>
            <a:headEnd/>
            <a:tailEnd/>
          </a:ln>
        </p:spPr>
      </p:pic>
      <p:pic>
        <p:nvPicPr>
          <p:cNvPr id="4106" name="Picture 19" descr="Flower28"/>
          <p:cNvPicPr>
            <a:picLocks noChangeAspect="1" noChangeArrowheads="1"/>
          </p:cNvPicPr>
          <p:nvPr/>
        </p:nvPicPr>
        <p:blipFill>
          <a:blip r:embed="rId3" cstate="print"/>
          <a:srcRect/>
          <a:stretch>
            <a:fillRect/>
          </a:stretch>
        </p:blipFill>
        <p:spPr bwMode="auto">
          <a:xfrm rot="13428340" flipH="1">
            <a:off x="8382000" y="90488"/>
            <a:ext cx="1143000" cy="671512"/>
          </a:xfrm>
          <a:prstGeom prst="rect">
            <a:avLst/>
          </a:prstGeom>
          <a:noFill/>
          <a:ln w="9525">
            <a:noFill/>
            <a:miter lim="800000"/>
            <a:headEnd/>
            <a:tailEnd/>
          </a:ln>
        </p:spPr>
      </p:pic>
      <p:sp>
        <p:nvSpPr>
          <p:cNvPr id="2078" name="WordArt 30"/>
          <p:cNvSpPr>
            <a:spLocks noChangeArrowheads="1" noChangeShapeType="1" noTextEdit="1"/>
          </p:cNvSpPr>
          <p:nvPr/>
        </p:nvSpPr>
        <p:spPr bwMode="auto">
          <a:xfrm>
            <a:off x="5105400" y="6400800"/>
            <a:ext cx="3729038" cy="381000"/>
          </a:xfrm>
          <a:prstGeom prst="rect">
            <a:avLst/>
          </a:prstGeom>
        </p:spPr>
        <p:txBody>
          <a:bodyPr wrap="none" fromWordArt="1">
            <a:prstTxWarp prst="textPlain">
              <a:avLst>
                <a:gd name="adj" fmla="val 50000"/>
              </a:avLst>
            </a:prstTxWarp>
          </a:bodyPr>
          <a:lstStyle/>
          <a:p>
            <a:pPr algn="ctr"/>
            <a:r>
              <a:rPr lang="en-US" sz="3600" kern="10">
                <a:ln w="9525">
                  <a:solidFill>
                    <a:srgbClr val="FFFF00"/>
                  </a:solidFill>
                  <a:round/>
                  <a:headEnd/>
                  <a:tailEnd/>
                </a:ln>
                <a:effectLst>
                  <a:outerShdw dist="35921" dir="2700000" algn="ctr" rotWithShape="0">
                    <a:srgbClr val="C0C0C0">
                      <a:alpha val="79999"/>
                    </a:srgbClr>
                  </a:outerShdw>
                </a:effectLst>
                <a:latin typeface=".VnBodoniH"/>
              </a:rPr>
              <a:t>L­îc ®å ViÖt Nam</a:t>
            </a:r>
          </a:p>
        </p:txBody>
      </p:sp>
      <p:pic>
        <p:nvPicPr>
          <p:cNvPr id="14" name="Picture 4" descr="map_vn"/>
          <p:cNvPicPr>
            <a:picLocks noChangeAspect="1" noChangeArrowheads="1"/>
          </p:cNvPicPr>
          <p:nvPr/>
        </p:nvPicPr>
        <p:blipFill>
          <a:blip r:embed="rId4" cstate="print"/>
          <a:srcRect/>
          <a:stretch>
            <a:fillRect/>
          </a:stretch>
        </p:blipFill>
        <p:spPr bwMode="auto">
          <a:xfrm>
            <a:off x="4876800" y="1066800"/>
            <a:ext cx="4038600" cy="5334000"/>
          </a:xfrm>
          <a:prstGeom prst="rect">
            <a:avLst/>
          </a:prstGeom>
          <a:noFill/>
          <a:ln w="9525">
            <a:noFill/>
            <a:miter lim="800000"/>
            <a:headEnd/>
            <a:tailEnd/>
          </a:ln>
        </p:spPr>
      </p:pic>
      <p:sp>
        <p:nvSpPr>
          <p:cNvPr id="18" name="Text Box 6"/>
          <p:cNvSpPr txBox="1">
            <a:spLocks noChangeArrowheads="1"/>
          </p:cNvSpPr>
          <p:nvPr/>
        </p:nvSpPr>
        <p:spPr bwMode="auto">
          <a:xfrm>
            <a:off x="6705600" y="3505200"/>
            <a:ext cx="1295400" cy="366713"/>
          </a:xfrm>
          <a:prstGeom prst="rect">
            <a:avLst/>
          </a:prstGeom>
          <a:noFill/>
          <a:ln w="9525">
            <a:noFill/>
            <a:miter lim="800000"/>
            <a:headEnd/>
            <a:tailEnd/>
          </a:ln>
        </p:spPr>
        <p:txBody>
          <a:bodyPr>
            <a:spAutoFit/>
          </a:bodyPr>
          <a:lstStyle/>
          <a:p>
            <a:pPr>
              <a:spcBef>
                <a:spcPct val="50000"/>
              </a:spcBef>
            </a:pPr>
            <a:r>
              <a:rPr lang="en-US" b="1">
                <a:solidFill>
                  <a:srgbClr val="FF0066"/>
                </a:solidFill>
                <a:latin typeface="Times New Roman" pitchFamily="18" charset="0"/>
              </a:rPr>
              <a:t>Đà Nẵng</a:t>
            </a:r>
          </a:p>
        </p:txBody>
      </p:sp>
      <p:sp>
        <p:nvSpPr>
          <p:cNvPr id="19" name="Oval 5"/>
          <p:cNvSpPr>
            <a:spLocks noChangeArrowheads="1"/>
          </p:cNvSpPr>
          <p:nvPr/>
        </p:nvSpPr>
        <p:spPr bwMode="auto">
          <a:xfrm>
            <a:off x="7010400" y="3352800"/>
            <a:ext cx="304800" cy="228600"/>
          </a:xfrm>
          <a:prstGeom prst="ellipse">
            <a:avLst/>
          </a:prstGeom>
          <a:solidFill>
            <a:srgbClr val="FF0066"/>
          </a:solidFill>
          <a:ln w="9525">
            <a:solidFill>
              <a:schemeClr val="tx2"/>
            </a:solidFill>
            <a:round/>
            <a:headEnd/>
            <a:tailEnd/>
          </a:ln>
        </p:spPr>
        <p:txBody>
          <a:bodyPr wrap="none" anchor="ctr"/>
          <a:lstStyle/>
          <a:p>
            <a:endParaRPr lang="en-US"/>
          </a:p>
        </p:txBody>
      </p:sp>
      <p:sp>
        <p:nvSpPr>
          <p:cNvPr id="20" name="Text Box 6"/>
          <p:cNvSpPr txBox="1">
            <a:spLocks noChangeArrowheads="1"/>
          </p:cNvSpPr>
          <p:nvPr/>
        </p:nvSpPr>
        <p:spPr bwMode="auto">
          <a:xfrm>
            <a:off x="6019800" y="2906713"/>
            <a:ext cx="2057400" cy="369887"/>
          </a:xfrm>
          <a:prstGeom prst="rect">
            <a:avLst/>
          </a:prstGeom>
          <a:noFill/>
          <a:ln w="9525">
            <a:noFill/>
            <a:miter lim="800000"/>
            <a:headEnd/>
            <a:tailEnd/>
          </a:ln>
        </p:spPr>
        <p:txBody>
          <a:bodyPr>
            <a:spAutoFit/>
          </a:bodyPr>
          <a:lstStyle/>
          <a:p>
            <a:pPr>
              <a:spcBef>
                <a:spcPct val="50000"/>
              </a:spcBef>
            </a:pPr>
            <a:r>
              <a:rPr lang="en-US" b="1">
                <a:solidFill>
                  <a:srgbClr val="0000CC"/>
                </a:solidFill>
                <a:latin typeface="Times New Roman" pitchFamily="18" charset="0"/>
              </a:rPr>
              <a:t>Th</a:t>
            </a:r>
            <a:r>
              <a:rPr lang="vi-VN" b="1">
                <a:solidFill>
                  <a:srgbClr val="0000CC"/>
                </a:solidFill>
                <a:latin typeface="Times New Roman" pitchFamily="18" charset="0"/>
              </a:rPr>
              <a:t>ừa</a:t>
            </a:r>
            <a:r>
              <a:rPr lang="en-US" b="1">
                <a:solidFill>
                  <a:srgbClr val="0000CC"/>
                </a:solidFill>
                <a:latin typeface="Times New Roman" pitchFamily="18" charset="0"/>
              </a:rPr>
              <a:t> Thiên-Huế</a:t>
            </a:r>
          </a:p>
        </p:txBody>
      </p:sp>
      <p:sp>
        <p:nvSpPr>
          <p:cNvPr id="21" name="Text Box 6"/>
          <p:cNvSpPr txBox="1">
            <a:spLocks noChangeArrowheads="1"/>
          </p:cNvSpPr>
          <p:nvPr/>
        </p:nvSpPr>
        <p:spPr bwMode="auto">
          <a:xfrm>
            <a:off x="6553200" y="3810000"/>
            <a:ext cx="1447800" cy="369888"/>
          </a:xfrm>
          <a:prstGeom prst="rect">
            <a:avLst/>
          </a:prstGeom>
          <a:noFill/>
          <a:ln w="9525">
            <a:noFill/>
            <a:miter lim="800000"/>
            <a:headEnd/>
            <a:tailEnd/>
          </a:ln>
        </p:spPr>
        <p:txBody>
          <a:bodyPr>
            <a:spAutoFit/>
          </a:bodyPr>
          <a:lstStyle/>
          <a:p>
            <a:pPr>
              <a:spcBef>
                <a:spcPct val="50000"/>
              </a:spcBef>
            </a:pPr>
            <a:r>
              <a:rPr lang="en-US" b="1">
                <a:solidFill>
                  <a:srgbClr val="0000CC"/>
                </a:solidFill>
                <a:latin typeface="Times New Roman" pitchFamily="18" charset="0"/>
              </a:rPr>
              <a:t>Quảng Nam</a:t>
            </a:r>
          </a:p>
        </p:txBody>
      </p:sp>
      <p:sp>
        <p:nvSpPr>
          <p:cNvPr id="17" name="Oval 16"/>
          <p:cNvSpPr>
            <a:spLocks noChangeArrowheads="1"/>
          </p:cNvSpPr>
          <p:nvPr/>
        </p:nvSpPr>
        <p:spPr bwMode="auto">
          <a:xfrm>
            <a:off x="6629400" y="3200400"/>
            <a:ext cx="228600" cy="152400"/>
          </a:xfrm>
          <a:prstGeom prst="ellipse">
            <a:avLst/>
          </a:prstGeom>
          <a:solidFill>
            <a:schemeClr val="accent1"/>
          </a:solidFill>
          <a:ln w="9525" algn="ctr">
            <a:solidFill>
              <a:schemeClr val="tx1"/>
            </a:solidFill>
            <a:round/>
            <a:headEnd/>
            <a:tailEnd/>
          </a:ln>
        </p:spPr>
        <p:txBody>
          <a:bodyPr/>
          <a:lstStyle/>
          <a:p>
            <a:endParaRPr lang="en-US"/>
          </a:p>
        </p:txBody>
      </p:sp>
      <p:sp>
        <p:nvSpPr>
          <p:cNvPr id="22" name="Oval 21"/>
          <p:cNvSpPr>
            <a:spLocks noChangeArrowheads="1"/>
          </p:cNvSpPr>
          <p:nvPr/>
        </p:nvSpPr>
        <p:spPr bwMode="auto">
          <a:xfrm>
            <a:off x="7086600" y="3810000"/>
            <a:ext cx="152400" cy="152400"/>
          </a:xfrm>
          <a:prstGeom prst="ellipse">
            <a:avLst/>
          </a:prstGeom>
          <a:solidFill>
            <a:schemeClr val="accent1"/>
          </a:solidFill>
          <a:ln w="9525" algn="ctr">
            <a:solidFill>
              <a:schemeClr val="tx1"/>
            </a:solidFill>
            <a:round/>
            <a:headEnd/>
            <a:tailEnd/>
          </a:ln>
        </p:spPr>
        <p:txBody>
          <a:bodyPr/>
          <a:lstStyle/>
          <a:p>
            <a:endParaRPr lang="en-US"/>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63"/>
                                        </p:tgtEl>
                                        <p:attrNameLst>
                                          <p:attrName>style.visibility</p:attrName>
                                        </p:attrNameLst>
                                      </p:cBhvr>
                                      <p:to>
                                        <p:strVal val="visible"/>
                                      </p:to>
                                    </p:set>
                                    <p:animEffect transition="in" filter="blinds(horizontal)">
                                      <p:cBhvr>
                                        <p:cTn id="7" dur="500"/>
                                        <p:tgtEl>
                                          <p:spTgt spid="206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62"/>
                                        </p:tgtEl>
                                        <p:attrNameLst>
                                          <p:attrName>style.visibility</p:attrName>
                                        </p:attrNameLst>
                                      </p:cBhvr>
                                      <p:to>
                                        <p:strVal val="visible"/>
                                      </p:to>
                                    </p:set>
                                    <p:animEffect transition="in" filter="blinds(horizontal)">
                                      <p:cBhvr>
                                        <p:cTn id="10" dur="500"/>
                                        <p:tgtEl>
                                          <p:spTgt spid="2062"/>
                                        </p:tgtEl>
                                      </p:cBhvr>
                                    </p:animEffect>
                                  </p:childTnLst>
                                </p:cTn>
                              </p:par>
                              <p:par>
                                <p:cTn id="11" presetID="4"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ox(in)">
                                      <p:cBhvr>
                                        <p:cTn id="13" dur="500"/>
                                        <p:tgtEl>
                                          <p:spTgt spid="14"/>
                                        </p:tgtEl>
                                      </p:cBhvr>
                                    </p:animEffect>
                                  </p:childTnLst>
                                </p:cTn>
                              </p:par>
                              <p:par>
                                <p:cTn id="14" presetID="29" presetClass="entr" presetSubtype="0" fill="hold" grpId="0" nodeType="withEffect">
                                  <p:stCondLst>
                                    <p:cond delay="0"/>
                                  </p:stCondLst>
                                  <p:childTnLst>
                                    <p:set>
                                      <p:cBhvr>
                                        <p:cTn id="15" dur="1" fill="hold">
                                          <p:stCondLst>
                                            <p:cond delay="0"/>
                                          </p:stCondLst>
                                        </p:cTn>
                                        <p:tgtEl>
                                          <p:spTgt spid="2078"/>
                                        </p:tgtEl>
                                        <p:attrNameLst>
                                          <p:attrName>style.visibility</p:attrName>
                                        </p:attrNameLst>
                                      </p:cBhvr>
                                      <p:to>
                                        <p:strVal val="visible"/>
                                      </p:to>
                                    </p:set>
                                    <p:anim calcmode="lin" valueType="num">
                                      <p:cBhvr>
                                        <p:cTn id="16" dur="1000" fill="hold"/>
                                        <p:tgtEl>
                                          <p:spTgt spid="2078"/>
                                        </p:tgtEl>
                                        <p:attrNameLst>
                                          <p:attrName>ppt_x</p:attrName>
                                        </p:attrNameLst>
                                      </p:cBhvr>
                                      <p:tavLst>
                                        <p:tav tm="0">
                                          <p:val>
                                            <p:strVal val="#ppt_x-.2"/>
                                          </p:val>
                                        </p:tav>
                                        <p:tav tm="100000">
                                          <p:val>
                                            <p:strVal val="#ppt_x"/>
                                          </p:val>
                                        </p:tav>
                                      </p:tavLst>
                                    </p:anim>
                                    <p:anim calcmode="lin" valueType="num">
                                      <p:cBhvr>
                                        <p:cTn id="17" dur="1000" fill="hold"/>
                                        <p:tgtEl>
                                          <p:spTgt spid="2078"/>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07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linds(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 calcmode="lin" valueType="num">
                                      <p:cBhvr>
                                        <p:cTn id="29"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8">
                                            <p:txEl>
                                              <p:pRg st="0" end="0"/>
                                            </p:txEl>
                                          </p:spTgt>
                                        </p:tgtEl>
                                        <p:attrNameLst>
                                          <p:attrName>ppt_h</p:attrName>
                                        </p:attrNameLst>
                                      </p:cBhvr>
                                      <p:tavLst>
                                        <p:tav tm="0">
                                          <p:val>
                                            <p:fltVal val="0"/>
                                          </p:val>
                                        </p:tav>
                                        <p:tav tm="100000">
                                          <p:val>
                                            <p:strVal val="#ppt_h"/>
                                          </p:val>
                                        </p:tav>
                                      </p:tavLst>
                                    </p:anim>
                                  </p:childTnLst>
                                </p:cTn>
                              </p:par>
                              <p:par>
                                <p:cTn id="31" presetID="50" presetClass="entr" presetSubtype="0" decel="10000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1000" fill="hold"/>
                                        <p:tgtEl>
                                          <p:spTgt spid="19"/>
                                        </p:tgtEl>
                                        <p:attrNameLst>
                                          <p:attrName>ppt_w</p:attrName>
                                        </p:attrNameLst>
                                      </p:cBhvr>
                                      <p:tavLst>
                                        <p:tav tm="0">
                                          <p:val>
                                            <p:strVal val="#ppt_w+.3"/>
                                          </p:val>
                                        </p:tav>
                                        <p:tav tm="100000">
                                          <p:val>
                                            <p:strVal val="#ppt_w"/>
                                          </p:val>
                                        </p:tav>
                                      </p:tavLst>
                                    </p:anim>
                                    <p:anim calcmode="lin" valueType="num">
                                      <p:cBhvr>
                                        <p:cTn id="34" dur="1000" fill="hold"/>
                                        <p:tgtEl>
                                          <p:spTgt spid="19"/>
                                        </p:tgtEl>
                                        <p:attrNameLst>
                                          <p:attrName>ppt_h</p:attrName>
                                        </p:attrNameLst>
                                      </p:cBhvr>
                                      <p:tavLst>
                                        <p:tav tm="0">
                                          <p:val>
                                            <p:strVal val="#ppt_h"/>
                                          </p:val>
                                        </p:tav>
                                        <p:tav tm="100000">
                                          <p:val>
                                            <p:strVal val="#ppt_h"/>
                                          </p:val>
                                        </p:tav>
                                      </p:tavLst>
                                    </p:anim>
                                    <p:animEffect transition="in" filter="fade">
                                      <p:cBhvr>
                                        <p:cTn id="35" dur="1000"/>
                                        <p:tgtEl>
                                          <p:spTgt spid="19"/>
                                        </p:tgtEl>
                                      </p:cBhvr>
                                    </p:animEffect>
                                  </p:childTnLst>
                                </p:cTn>
                              </p:par>
                            </p:childTnLst>
                          </p:cTn>
                        </p:par>
                        <p:par>
                          <p:cTn id="36" fill="hold">
                            <p:stCondLst>
                              <p:cond delay="1000"/>
                            </p:stCondLst>
                            <p:childTnLst>
                              <p:par>
                                <p:cTn id="37" presetID="22" presetClass="emph" presetSubtype="0" repeatCount="indefinite" fill="hold" grpId="1" nodeType="afterEffect">
                                  <p:stCondLst>
                                    <p:cond delay="0"/>
                                  </p:stCondLst>
                                  <p:childTnLst>
                                    <p:animClr clrSpc="hsl" dir="cw">
                                      <p:cBhvr override="childStyle">
                                        <p:cTn id="38" dur="500" fill="hold"/>
                                        <p:tgtEl>
                                          <p:spTgt spid="19"/>
                                        </p:tgtEl>
                                        <p:attrNameLst>
                                          <p:attrName>style.color</p:attrName>
                                        </p:attrNameLst>
                                      </p:cBhvr>
                                      <p:by>
                                        <p:hsl h="-7200000" s="0" l="0"/>
                                      </p:by>
                                    </p:animClr>
                                    <p:animClr clrSpc="hsl" dir="cw">
                                      <p:cBhvr>
                                        <p:cTn id="39" dur="500" fill="hold"/>
                                        <p:tgtEl>
                                          <p:spTgt spid="19"/>
                                        </p:tgtEl>
                                        <p:attrNameLst>
                                          <p:attrName>fillcolor</p:attrName>
                                        </p:attrNameLst>
                                      </p:cBhvr>
                                      <p:by>
                                        <p:hsl h="-7200000" s="0" l="0"/>
                                      </p:by>
                                    </p:animClr>
                                    <p:animClr clrSpc="hsl" dir="cw">
                                      <p:cBhvr>
                                        <p:cTn id="40" dur="500" fill="hold"/>
                                        <p:tgtEl>
                                          <p:spTgt spid="19"/>
                                        </p:tgtEl>
                                        <p:attrNameLst>
                                          <p:attrName>stroke.color</p:attrName>
                                        </p:attrNameLst>
                                      </p:cBhvr>
                                      <p:by>
                                        <p:hsl h="-7200000" s="0" l="0"/>
                                      </p:by>
                                    </p:animClr>
                                    <p:set>
                                      <p:cBhvr>
                                        <p:cTn id="41" dur="500" fill="hold"/>
                                        <p:tgtEl>
                                          <p:spTgt spid="19"/>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20">
                                            <p:txEl>
                                              <p:pRg st="0" end="0"/>
                                            </p:txEl>
                                          </p:spTgt>
                                        </p:tgtEl>
                                        <p:attrNameLst>
                                          <p:attrName>style.visibility</p:attrName>
                                        </p:attrNameLst>
                                      </p:cBhvr>
                                      <p:to>
                                        <p:strVal val="visible"/>
                                      </p:to>
                                    </p:set>
                                    <p:anim calcmode="lin" valueType="num">
                                      <p:cBhvr>
                                        <p:cTn id="46"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20">
                                            <p:txEl>
                                              <p:pRg st="0" end="0"/>
                                            </p:txEl>
                                          </p:spTgt>
                                        </p:tgtEl>
                                        <p:attrNameLst>
                                          <p:attrName>ppt_h</p:attrName>
                                        </p:attrNameLst>
                                      </p:cBhvr>
                                      <p:tavLst>
                                        <p:tav tm="0">
                                          <p:val>
                                            <p:fltVal val="0"/>
                                          </p:val>
                                        </p:tav>
                                        <p:tav tm="100000">
                                          <p:val>
                                            <p:strVal val="#ppt_h"/>
                                          </p:val>
                                        </p:tav>
                                      </p:tavLst>
                                    </p:anim>
                                  </p:childTnLst>
                                </p:cTn>
                              </p:par>
                            </p:childTnLst>
                          </p:cTn>
                        </p:par>
                        <p:par>
                          <p:cTn id="48" fill="hold">
                            <p:stCondLst>
                              <p:cond delay="500"/>
                            </p:stCondLst>
                            <p:childTnLst>
                              <p:par>
                                <p:cTn id="49" presetID="23" presetClass="entr" presetSubtype="16" fill="hold" nodeType="after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 calcmode="lin" valueType="num">
                                      <p:cBhvr>
                                        <p:cTn id="51"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2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62" grpId="0" animBg="1"/>
      <p:bldP spid="2078" grpId="0" animBg="1"/>
      <p:bldP spid="19" grpId="0" animBg="1"/>
      <p:bldP spid="19" grpId="1" animBg="1"/>
      <p:bldP spid="17"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pic>
        <p:nvPicPr>
          <p:cNvPr id="22531"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22532"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pic>
        <p:nvPicPr>
          <p:cNvPr id="22533" name="Picture 5" descr="C:\Documents and Settings\PhongLan\Desktop\hai san\cua.bmp"/>
          <p:cNvPicPr>
            <a:picLocks noChangeAspect="1" noChangeArrowheads="1"/>
          </p:cNvPicPr>
          <p:nvPr/>
        </p:nvPicPr>
        <p:blipFill>
          <a:blip r:embed="rId3" cstate="print"/>
          <a:srcRect/>
          <a:stretch>
            <a:fillRect/>
          </a:stretch>
        </p:blipFill>
        <p:spPr bwMode="auto">
          <a:xfrm>
            <a:off x="76200" y="3505200"/>
            <a:ext cx="4343400" cy="3276600"/>
          </a:xfrm>
          <a:prstGeom prst="rect">
            <a:avLst/>
          </a:prstGeom>
          <a:noFill/>
          <a:ln w="9525">
            <a:noFill/>
            <a:miter lim="800000"/>
            <a:headEnd/>
            <a:tailEnd/>
          </a:ln>
        </p:spPr>
      </p:pic>
      <p:pic>
        <p:nvPicPr>
          <p:cNvPr id="22534" name="Picture 2" descr="C:\Documents and Settings\PhongLan\Desktop\hai san\muc.jpg"/>
          <p:cNvPicPr>
            <a:picLocks noChangeAspect="1" noChangeArrowheads="1"/>
          </p:cNvPicPr>
          <p:nvPr/>
        </p:nvPicPr>
        <p:blipFill>
          <a:blip r:embed="rId4" cstate="print"/>
          <a:srcRect/>
          <a:stretch>
            <a:fillRect/>
          </a:stretch>
        </p:blipFill>
        <p:spPr bwMode="auto">
          <a:xfrm>
            <a:off x="4648200" y="76200"/>
            <a:ext cx="4419600" cy="3200400"/>
          </a:xfrm>
          <a:prstGeom prst="rect">
            <a:avLst/>
          </a:prstGeom>
          <a:noFill/>
          <a:ln w="9525">
            <a:noFill/>
            <a:miter lim="800000"/>
            <a:headEnd/>
            <a:tailEnd/>
          </a:ln>
        </p:spPr>
      </p:pic>
      <p:pic>
        <p:nvPicPr>
          <p:cNvPr id="22535" name="Picture 2" descr="C:\Documents and Settings\PhongLan\Desktop\hai san\ca-bien_8-28910.jpg"/>
          <p:cNvPicPr>
            <a:picLocks noChangeAspect="1" noChangeArrowheads="1"/>
          </p:cNvPicPr>
          <p:nvPr/>
        </p:nvPicPr>
        <p:blipFill>
          <a:blip r:embed="rId5" cstate="print"/>
          <a:srcRect/>
          <a:stretch>
            <a:fillRect/>
          </a:stretch>
        </p:blipFill>
        <p:spPr bwMode="auto">
          <a:xfrm>
            <a:off x="76200" y="76200"/>
            <a:ext cx="4343400" cy="3200400"/>
          </a:xfrm>
          <a:prstGeom prst="rect">
            <a:avLst/>
          </a:prstGeom>
          <a:noFill/>
          <a:ln w="9525">
            <a:noFill/>
            <a:miter lim="800000"/>
            <a:headEnd/>
            <a:tailEnd/>
          </a:ln>
        </p:spPr>
      </p:pic>
      <p:pic>
        <p:nvPicPr>
          <p:cNvPr id="22536" name="Picture 2" descr="binhthuan-phoicaL"/>
          <p:cNvPicPr>
            <a:picLocks noGrp="1" noChangeAspect="1" noChangeArrowheads="1"/>
          </p:cNvPicPr>
          <p:nvPr>
            <p:ph idx="1"/>
          </p:nvPr>
        </p:nvPicPr>
        <p:blipFill>
          <a:blip r:embed="rId6" cstate="print">
            <a:lum bright="6000" contrast="6000"/>
          </a:blip>
          <a:stretch>
            <a:fillRect/>
          </a:stretch>
        </p:blipFill>
        <p:spPr>
          <a:xfrm>
            <a:off x="1428750" y="2028031"/>
            <a:ext cx="6286500" cy="3670300"/>
          </a:xfrm>
          <a:noFill/>
          <a:ln>
            <a:solidFill>
              <a:srgbClr val="FF0000"/>
            </a:solidFill>
          </a:ln>
        </p:spPr>
      </p:pic>
      <p:sp>
        <p:nvSpPr>
          <p:cNvPr id="9" name="Rectangle 8"/>
          <p:cNvSpPr/>
          <p:nvPr/>
        </p:nvSpPr>
        <p:spPr>
          <a:xfrm>
            <a:off x="2133600" y="2743200"/>
            <a:ext cx="5056192"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Caùc</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loaïi</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haûi</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saûn</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pic>
        <p:nvPicPr>
          <p:cNvPr id="23555"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23556"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pic>
        <p:nvPicPr>
          <p:cNvPr id="23557" name="Picture 3" descr="Resort Vinpearl - Nha Trang"/>
          <p:cNvPicPr>
            <a:picLocks noChangeAspect="1" noChangeArrowheads="1"/>
          </p:cNvPicPr>
          <p:nvPr/>
        </p:nvPicPr>
        <p:blipFill>
          <a:blip r:embed="rId3" cstate="print"/>
          <a:srcRect/>
          <a:stretch>
            <a:fillRect/>
          </a:stretch>
        </p:blipFill>
        <p:spPr bwMode="auto">
          <a:xfrm>
            <a:off x="76200" y="76200"/>
            <a:ext cx="4343400" cy="3200400"/>
          </a:xfrm>
          <a:prstGeom prst="rect">
            <a:avLst/>
          </a:prstGeom>
          <a:noFill/>
          <a:ln w="38100">
            <a:solidFill>
              <a:srgbClr val="0066FF"/>
            </a:solidFill>
            <a:miter lim="800000"/>
            <a:headEnd/>
            <a:tailEnd/>
          </a:ln>
        </p:spPr>
      </p:pic>
      <p:pic>
        <p:nvPicPr>
          <p:cNvPr id="23558" name="Picture 3" descr="THAC%20NUI-KDL%20HON%20NGOC%20VIET-NHA%20TRANG"/>
          <p:cNvPicPr>
            <a:picLocks noChangeAspect="1" noChangeArrowheads="1"/>
          </p:cNvPicPr>
          <p:nvPr/>
        </p:nvPicPr>
        <p:blipFill>
          <a:blip r:embed="rId4" cstate="print"/>
          <a:srcRect/>
          <a:stretch>
            <a:fillRect/>
          </a:stretch>
        </p:blipFill>
        <p:spPr bwMode="auto">
          <a:xfrm>
            <a:off x="4724400" y="76200"/>
            <a:ext cx="4343400" cy="3267075"/>
          </a:xfrm>
          <a:prstGeom prst="rect">
            <a:avLst/>
          </a:prstGeom>
          <a:noFill/>
          <a:ln w="38100">
            <a:solidFill>
              <a:srgbClr val="FF3300"/>
            </a:solidFill>
            <a:miter lim="800000"/>
            <a:headEnd/>
            <a:tailEnd/>
          </a:ln>
        </p:spPr>
      </p:pic>
      <p:pic>
        <p:nvPicPr>
          <p:cNvPr id="23559" name="Picture 2" descr="C:\Documents and Settings\PhongLan\Desktop\hl\hlo.jpg"/>
          <p:cNvPicPr>
            <a:picLocks noChangeAspect="1" noChangeArrowheads="1"/>
          </p:cNvPicPr>
          <p:nvPr/>
        </p:nvPicPr>
        <p:blipFill>
          <a:blip r:embed="rId5" cstate="print"/>
          <a:srcRect/>
          <a:stretch>
            <a:fillRect/>
          </a:stretch>
        </p:blipFill>
        <p:spPr bwMode="auto">
          <a:xfrm>
            <a:off x="76200" y="3429000"/>
            <a:ext cx="4419600" cy="3352800"/>
          </a:xfrm>
          <a:prstGeom prst="rect">
            <a:avLst/>
          </a:prstGeom>
          <a:noFill/>
          <a:ln w="9525">
            <a:noFill/>
            <a:miter lim="800000"/>
            <a:headEnd/>
            <a:tailEnd/>
          </a:ln>
        </p:spPr>
      </p:pic>
      <p:pic>
        <p:nvPicPr>
          <p:cNvPr id="23560" name="Picture 2" descr="C:\Documents and Settings\PhongLan\Desktop\hl\Vinh_Ha_Long1.jpg"/>
          <p:cNvPicPr>
            <a:picLocks noChangeAspect="1" noChangeArrowheads="1"/>
          </p:cNvPicPr>
          <p:nvPr/>
        </p:nvPicPr>
        <p:blipFill>
          <a:blip r:embed="rId6" cstate="print"/>
          <a:srcRect/>
          <a:stretch>
            <a:fillRect/>
          </a:stretch>
        </p:blipFill>
        <p:spPr bwMode="auto">
          <a:xfrm>
            <a:off x="4724400" y="3505200"/>
            <a:ext cx="4343400" cy="3276600"/>
          </a:xfrm>
          <a:prstGeom prst="rect">
            <a:avLst/>
          </a:prstGeom>
          <a:noFill/>
          <a:ln w="9525">
            <a:noFill/>
            <a:miter lim="800000"/>
            <a:headEnd/>
            <a:tailEnd/>
          </a:ln>
        </p:spPr>
      </p:pic>
      <p:sp>
        <p:nvSpPr>
          <p:cNvPr id="9" name="Rectangle 8"/>
          <p:cNvSpPr/>
          <p:nvPr/>
        </p:nvSpPr>
        <p:spPr>
          <a:xfrm>
            <a:off x="533400" y="-152400"/>
            <a:ext cx="3478837"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Nha</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Trang</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
        <p:nvSpPr>
          <p:cNvPr id="10" name="Rectangle 9"/>
          <p:cNvSpPr/>
          <p:nvPr/>
        </p:nvSpPr>
        <p:spPr>
          <a:xfrm>
            <a:off x="5207963" y="-85130"/>
            <a:ext cx="3478837"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Nha</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Trang</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
        <p:nvSpPr>
          <p:cNvPr id="11" name="Rectangle 10"/>
          <p:cNvSpPr/>
          <p:nvPr/>
        </p:nvSpPr>
        <p:spPr>
          <a:xfrm>
            <a:off x="76200" y="5867400"/>
            <a:ext cx="4477509"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Vònh</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Haï</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Long</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
        <p:nvSpPr>
          <p:cNvPr id="14" name="Rectangle 13"/>
          <p:cNvSpPr/>
          <p:nvPr/>
        </p:nvSpPr>
        <p:spPr>
          <a:xfrm>
            <a:off x="4742691" y="5934670"/>
            <a:ext cx="4477509"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Vònh</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Haï</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Long</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Cang Hai Phong"/>
          <p:cNvPicPr>
            <a:picLocks noChangeAspect="1" noChangeArrowheads="1"/>
          </p:cNvPicPr>
          <p:nvPr/>
        </p:nvPicPr>
        <p:blipFill>
          <a:blip r:embed="rId2" cstate="print"/>
          <a:srcRect l="5754" t="7465" r="4559" b="7465"/>
          <a:stretch>
            <a:fillRect/>
          </a:stretch>
        </p:blipFill>
        <p:spPr bwMode="auto">
          <a:xfrm>
            <a:off x="76200" y="76200"/>
            <a:ext cx="4419600" cy="3276600"/>
          </a:xfrm>
          <a:prstGeom prst="rect">
            <a:avLst/>
          </a:prstGeom>
          <a:noFill/>
          <a:ln w="38100">
            <a:solidFill>
              <a:srgbClr val="0066FF"/>
            </a:solidFill>
            <a:miter lim="800000"/>
            <a:headEnd/>
            <a:tailEnd/>
          </a:ln>
        </p:spPr>
      </p:pic>
      <p:pic>
        <p:nvPicPr>
          <p:cNvPr id="24579" name="Picture 4" descr="HD7"/>
          <p:cNvPicPr>
            <a:picLocks noChangeAspect="1" noChangeArrowheads="1"/>
          </p:cNvPicPr>
          <p:nvPr/>
        </p:nvPicPr>
        <p:blipFill>
          <a:blip r:embed="rId3" cstate="print"/>
          <a:srcRect/>
          <a:stretch>
            <a:fillRect/>
          </a:stretch>
        </p:blipFill>
        <p:spPr bwMode="auto">
          <a:xfrm>
            <a:off x="76200" y="3581400"/>
            <a:ext cx="4419600" cy="3200400"/>
          </a:xfrm>
          <a:prstGeom prst="rect">
            <a:avLst/>
          </a:prstGeom>
          <a:noFill/>
          <a:ln w="9525">
            <a:noFill/>
            <a:miter lim="800000"/>
            <a:headEnd/>
            <a:tailEnd/>
          </a:ln>
        </p:spPr>
      </p:pic>
      <p:pic>
        <p:nvPicPr>
          <p:cNvPr id="24580" name="Picture 4" descr="HD19"/>
          <p:cNvPicPr>
            <a:picLocks noChangeAspect="1" noChangeArrowheads="1"/>
          </p:cNvPicPr>
          <p:nvPr/>
        </p:nvPicPr>
        <p:blipFill>
          <a:blip r:embed="rId4" cstate="print"/>
          <a:srcRect/>
          <a:stretch>
            <a:fillRect/>
          </a:stretch>
        </p:blipFill>
        <p:spPr bwMode="auto">
          <a:xfrm>
            <a:off x="4724400" y="3581400"/>
            <a:ext cx="4343400" cy="3173413"/>
          </a:xfrm>
          <a:prstGeom prst="rect">
            <a:avLst/>
          </a:prstGeom>
          <a:noFill/>
          <a:ln w="9525">
            <a:noFill/>
            <a:miter lim="800000"/>
            <a:headEnd/>
            <a:tailEnd/>
          </a:ln>
        </p:spPr>
      </p:pic>
      <p:pic>
        <p:nvPicPr>
          <p:cNvPr id="24581" name="Picture 4" descr="HD20"/>
          <p:cNvPicPr>
            <a:picLocks noChangeAspect="1" noChangeArrowheads="1"/>
          </p:cNvPicPr>
          <p:nvPr/>
        </p:nvPicPr>
        <p:blipFill>
          <a:blip r:embed="rId5" cstate="print"/>
          <a:srcRect/>
          <a:stretch>
            <a:fillRect/>
          </a:stretch>
        </p:blipFill>
        <p:spPr bwMode="auto">
          <a:xfrm>
            <a:off x="4724400" y="76200"/>
            <a:ext cx="4343400" cy="3352800"/>
          </a:xfrm>
          <a:prstGeom prst="rect">
            <a:avLst/>
          </a:prstGeom>
          <a:noFill/>
          <a:ln w="9525">
            <a:noFill/>
            <a:miter lim="800000"/>
            <a:headEnd/>
            <a:tailEnd/>
          </a:ln>
        </p:spPr>
      </p:pic>
      <p:sp>
        <p:nvSpPr>
          <p:cNvPr id="6" name="Rectangle 5"/>
          <p:cNvSpPr/>
          <p:nvPr/>
        </p:nvSpPr>
        <p:spPr>
          <a:xfrm>
            <a:off x="3048000" y="2971800"/>
            <a:ext cx="3334567"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Caûng</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bieån</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pic>
        <p:nvPicPr>
          <p:cNvPr id="25606"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25607"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sp>
        <p:nvSpPr>
          <p:cNvPr id="104462" name="Text Box 14"/>
          <p:cNvSpPr txBox="1">
            <a:spLocks noChangeArrowheads="1"/>
          </p:cNvSpPr>
          <p:nvPr/>
        </p:nvSpPr>
        <p:spPr bwMode="auto">
          <a:xfrm>
            <a:off x="228600" y="2209800"/>
            <a:ext cx="8686800" cy="3170238"/>
          </a:xfrm>
          <a:prstGeom prst="rect">
            <a:avLst/>
          </a:prstGeom>
          <a:solidFill>
            <a:srgbClr val="00B050"/>
          </a:solidFill>
          <a:ln w="9525">
            <a:solidFill>
              <a:schemeClr val="bg1"/>
            </a:solidFill>
            <a:miter lim="800000"/>
            <a:headEnd/>
            <a:tailEnd/>
          </a:ln>
        </p:spPr>
        <p:txBody>
          <a:bodyPr>
            <a:spAutoFit/>
          </a:bodyPr>
          <a:lstStyle/>
          <a:p>
            <a:pPr algn="just" eaLnBrk="1" hangingPunct="1">
              <a:spcBef>
                <a:spcPct val="50000"/>
              </a:spcBef>
            </a:pPr>
            <a:r>
              <a:rPr lang="en-US" sz="4000">
                <a:solidFill>
                  <a:srgbClr val="FFFF00"/>
                </a:solidFill>
                <a:latin typeface=".VnTime" pitchFamily="34" charset="0"/>
              </a:rPr>
              <a:t>- </a:t>
            </a:r>
            <a:r>
              <a:rPr lang="en-US" sz="4000">
                <a:solidFill>
                  <a:srgbClr val="FFFF00"/>
                </a:solidFill>
                <a:latin typeface="VNI-Times" pitchFamily="2" charset="0"/>
              </a:rPr>
              <a:t>Vuøng bieån nöôùc ta coù dieän tích roäng, laø moät boä phaän cuûa bieån Ñoâng. Bieån Ñoâng coù vai troø ñieàu hoøa khí haäu vaø ñem laïi nhieàu giaù trò kinh teá cho nöôùc ta.</a:t>
            </a:r>
            <a:endParaRPr lang="en-US" sz="4000">
              <a:solidFill>
                <a:srgbClr val="FFFF00"/>
              </a:solidFill>
              <a:latin typeface=".VnTime" pitchFamily="3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lt">
                                    <p:tmPct val="0"/>
                                  </p:iterate>
                                  <p:childTnLst>
                                    <p:set>
                                      <p:cBhvr>
                                        <p:cTn id="6" dur="1" fill="hold">
                                          <p:stCondLst>
                                            <p:cond delay="0"/>
                                          </p:stCondLst>
                                        </p:cTn>
                                        <p:tgtEl>
                                          <p:spTgt spid="104462"/>
                                        </p:tgtEl>
                                        <p:attrNameLst>
                                          <p:attrName>style.visibility</p:attrName>
                                        </p:attrNameLst>
                                      </p:cBhvr>
                                      <p:to>
                                        <p:strVal val="visible"/>
                                      </p:to>
                                    </p:set>
                                    <p:animEffect transition="in" filter="blinds(horizontal)">
                                      <p:cBhvr>
                                        <p:cTn id="7" dur="500"/>
                                        <p:tgtEl>
                                          <p:spTgt spid="104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pic>
        <p:nvPicPr>
          <p:cNvPr id="26627"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26628"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pic>
        <p:nvPicPr>
          <p:cNvPr id="26629" name="Picture 2" descr="C:\Documents and Settings\PhongLan\Desktop\lí sơn\untitled.bmp"/>
          <p:cNvPicPr>
            <a:picLocks noChangeAspect="1" noChangeArrowheads="1"/>
          </p:cNvPicPr>
          <p:nvPr/>
        </p:nvPicPr>
        <p:blipFill>
          <a:blip r:embed="rId3" cstate="print"/>
          <a:srcRect/>
          <a:stretch>
            <a:fillRect/>
          </a:stretch>
        </p:blipFill>
        <p:spPr bwMode="auto">
          <a:xfrm>
            <a:off x="76200" y="152400"/>
            <a:ext cx="8991600" cy="65532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pic>
        <p:nvPicPr>
          <p:cNvPr id="27654"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27655"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sp>
        <p:nvSpPr>
          <p:cNvPr id="104461" name="Text Box 13"/>
          <p:cNvSpPr txBox="1">
            <a:spLocks noChangeArrowheads="1"/>
          </p:cNvSpPr>
          <p:nvPr/>
        </p:nvSpPr>
        <p:spPr bwMode="auto">
          <a:xfrm>
            <a:off x="0" y="1752600"/>
            <a:ext cx="8839200" cy="1754326"/>
          </a:xfrm>
          <a:prstGeom prst="rect">
            <a:avLst/>
          </a:prstGeom>
          <a:solidFill>
            <a:schemeClr val="tx2"/>
          </a:solidFill>
          <a:ln w="9525">
            <a:noFill/>
            <a:miter lim="800000"/>
            <a:headEnd/>
            <a:tailEnd/>
          </a:ln>
        </p:spPr>
        <p:txBody>
          <a:bodyPr>
            <a:spAutoFit/>
          </a:bodyPr>
          <a:lstStyle/>
          <a:p>
            <a:pPr algn="just" eaLnBrk="1" hangingPunct="1">
              <a:spcBef>
                <a:spcPct val="50000"/>
              </a:spcBef>
            </a:pPr>
            <a:r>
              <a:rPr lang="en-US" sz="3600" i="1" dirty="0">
                <a:solidFill>
                  <a:srgbClr val="FFFF00"/>
                </a:solidFill>
                <a:latin typeface=".VnTime" pitchFamily="34" charset="0"/>
              </a:rPr>
              <a:t>- </a:t>
            </a:r>
            <a:r>
              <a:rPr lang="en-US" sz="3600" i="1" dirty="0" err="1">
                <a:solidFill>
                  <a:srgbClr val="FFFF00"/>
                </a:solidFill>
                <a:latin typeface="VNI-Times" pitchFamily="2" charset="0"/>
              </a:rPr>
              <a:t>Chæ</a:t>
            </a:r>
            <a:r>
              <a:rPr lang="en-US" sz="3600" i="1" dirty="0">
                <a:solidFill>
                  <a:srgbClr val="FFFF00"/>
                </a:solidFill>
                <a:latin typeface="VNI-Times" pitchFamily="2" charset="0"/>
              </a:rPr>
              <a:t> </a:t>
            </a:r>
            <a:r>
              <a:rPr lang="en-US" sz="3600" i="1" dirty="0" err="1">
                <a:solidFill>
                  <a:srgbClr val="FFFF00"/>
                </a:solidFill>
                <a:latin typeface="VNI-Times" pitchFamily="2" charset="0"/>
              </a:rPr>
              <a:t>treân</a:t>
            </a:r>
            <a:r>
              <a:rPr lang="en-US" sz="3600" i="1" dirty="0">
                <a:solidFill>
                  <a:srgbClr val="FFFF00"/>
                </a:solidFill>
                <a:latin typeface="VNI-Times" pitchFamily="2" charset="0"/>
              </a:rPr>
              <a:t> </a:t>
            </a:r>
            <a:r>
              <a:rPr lang="en-US" sz="3600" i="1" dirty="0" err="1">
                <a:solidFill>
                  <a:srgbClr val="FFFF00"/>
                </a:solidFill>
                <a:latin typeface="VNI-Times" pitchFamily="2" charset="0"/>
              </a:rPr>
              <a:t>baûn</a:t>
            </a:r>
            <a:r>
              <a:rPr lang="en-US" sz="3600" i="1" dirty="0">
                <a:solidFill>
                  <a:srgbClr val="FFFF00"/>
                </a:solidFill>
                <a:latin typeface="VNI-Times" pitchFamily="2" charset="0"/>
              </a:rPr>
              <a:t> </a:t>
            </a:r>
            <a:r>
              <a:rPr lang="en-US" sz="3600" i="1" dirty="0" err="1">
                <a:solidFill>
                  <a:srgbClr val="FFFF00"/>
                </a:solidFill>
                <a:latin typeface="VNI-Times" pitchFamily="2" charset="0"/>
              </a:rPr>
              <a:t>ñoà</a:t>
            </a:r>
            <a:r>
              <a:rPr lang="en-US" sz="3600" i="1" dirty="0">
                <a:solidFill>
                  <a:srgbClr val="FFFF00"/>
                </a:solidFill>
                <a:latin typeface="VNI-Times" pitchFamily="2" charset="0"/>
              </a:rPr>
              <a:t> </a:t>
            </a:r>
            <a:r>
              <a:rPr lang="en-US" sz="3600" i="1" dirty="0" err="1">
                <a:solidFill>
                  <a:srgbClr val="FFFF00"/>
                </a:solidFill>
                <a:latin typeface="VNI-Times" pitchFamily="2" charset="0"/>
              </a:rPr>
              <a:t>ñòa</a:t>
            </a:r>
            <a:r>
              <a:rPr lang="en-US" sz="3600" i="1" dirty="0">
                <a:solidFill>
                  <a:srgbClr val="FFFF00"/>
                </a:solidFill>
                <a:latin typeface="VNI-Times" pitchFamily="2" charset="0"/>
              </a:rPr>
              <a:t> </a:t>
            </a:r>
            <a:r>
              <a:rPr lang="en-US" sz="3600" i="1" dirty="0" err="1">
                <a:solidFill>
                  <a:srgbClr val="FFFF00"/>
                </a:solidFill>
                <a:latin typeface="VNI-Times" pitchFamily="2" charset="0"/>
              </a:rPr>
              <a:t>lí</a:t>
            </a:r>
            <a:r>
              <a:rPr lang="en-US" sz="3600" i="1" dirty="0">
                <a:solidFill>
                  <a:srgbClr val="FFFF00"/>
                </a:solidFill>
                <a:latin typeface="VNI-Times" pitchFamily="2" charset="0"/>
              </a:rPr>
              <a:t> </a:t>
            </a:r>
            <a:r>
              <a:rPr lang="en-US" sz="3600" i="1" dirty="0" err="1">
                <a:solidFill>
                  <a:srgbClr val="FFFF00"/>
                </a:solidFill>
                <a:latin typeface="VNI-Times" pitchFamily="2" charset="0"/>
              </a:rPr>
              <a:t>töï</a:t>
            </a:r>
            <a:r>
              <a:rPr lang="en-US" sz="3600" i="1" dirty="0">
                <a:solidFill>
                  <a:srgbClr val="FFFF00"/>
                </a:solidFill>
                <a:latin typeface="VNI-Times" pitchFamily="2" charset="0"/>
              </a:rPr>
              <a:t> </a:t>
            </a:r>
            <a:r>
              <a:rPr lang="en-US" sz="3600" i="1" dirty="0" err="1">
                <a:solidFill>
                  <a:srgbClr val="FFFF00"/>
                </a:solidFill>
                <a:latin typeface="VNI-Times" pitchFamily="2" charset="0"/>
              </a:rPr>
              <a:t>nhieân</a:t>
            </a:r>
            <a:r>
              <a:rPr lang="en-US" sz="3600" i="1" dirty="0">
                <a:solidFill>
                  <a:srgbClr val="FFFF00"/>
                </a:solidFill>
                <a:latin typeface="VNI-Times" pitchFamily="2" charset="0"/>
              </a:rPr>
              <a:t> </a:t>
            </a:r>
            <a:r>
              <a:rPr lang="en-US" sz="3600" i="1" dirty="0" err="1">
                <a:solidFill>
                  <a:srgbClr val="FFFF00"/>
                </a:solidFill>
                <a:latin typeface="VNI-Times" pitchFamily="2" charset="0"/>
              </a:rPr>
              <a:t>Vieät</a:t>
            </a:r>
            <a:r>
              <a:rPr lang="en-US" sz="3600" i="1" dirty="0">
                <a:solidFill>
                  <a:srgbClr val="FFFF00"/>
                </a:solidFill>
                <a:latin typeface="VNI-Times" pitchFamily="2" charset="0"/>
              </a:rPr>
              <a:t> Nam </a:t>
            </a:r>
            <a:r>
              <a:rPr lang="en-US" sz="3600" i="1" dirty="0" err="1">
                <a:solidFill>
                  <a:srgbClr val="FFFF00"/>
                </a:solidFill>
                <a:latin typeface="VNI-Times" pitchFamily="2" charset="0"/>
              </a:rPr>
              <a:t>caùc</a:t>
            </a:r>
            <a:r>
              <a:rPr lang="en-US" sz="3600" i="1" dirty="0">
                <a:solidFill>
                  <a:srgbClr val="FFFF00"/>
                </a:solidFill>
                <a:latin typeface="VNI-Times" pitchFamily="2" charset="0"/>
              </a:rPr>
              <a:t> </a:t>
            </a:r>
            <a:r>
              <a:rPr lang="en-US" sz="3600" i="1" dirty="0" err="1">
                <a:solidFill>
                  <a:srgbClr val="FFFF00"/>
                </a:solidFill>
                <a:latin typeface="VNI-Times" pitchFamily="2" charset="0"/>
              </a:rPr>
              <a:t>ñaûo</a:t>
            </a:r>
            <a:r>
              <a:rPr lang="en-US" sz="3600" i="1" dirty="0">
                <a:solidFill>
                  <a:srgbClr val="FFFF00"/>
                </a:solidFill>
                <a:latin typeface="VNI-Times" pitchFamily="2" charset="0"/>
              </a:rPr>
              <a:t> </a:t>
            </a:r>
            <a:r>
              <a:rPr lang="en-US" sz="3600" i="1" dirty="0" err="1">
                <a:solidFill>
                  <a:srgbClr val="FFFF00"/>
                </a:solidFill>
                <a:latin typeface="VNI-Times" pitchFamily="2" charset="0"/>
              </a:rPr>
              <a:t>vaø</a:t>
            </a:r>
            <a:r>
              <a:rPr lang="en-US" sz="3600" i="1" dirty="0">
                <a:solidFill>
                  <a:srgbClr val="FFFF00"/>
                </a:solidFill>
                <a:latin typeface="VNI-Times" pitchFamily="2" charset="0"/>
              </a:rPr>
              <a:t> </a:t>
            </a:r>
            <a:r>
              <a:rPr lang="en-US" sz="3600" i="1" dirty="0" err="1">
                <a:solidFill>
                  <a:srgbClr val="FFFF00"/>
                </a:solidFill>
                <a:latin typeface="VNI-Times" pitchFamily="2" charset="0"/>
              </a:rPr>
              <a:t>quaàn</a:t>
            </a:r>
            <a:r>
              <a:rPr lang="en-US" sz="3600" i="1" dirty="0">
                <a:solidFill>
                  <a:srgbClr val="FFFF00"/>
                </a:solidFill>
                <a:latin typeface="VNI-Times" pitchFamily="2" charset="0"/>
              </a:rPr>
              <a:t> </a:t>
            </a:r>
            <a:r>
              <a:rPr lang="en-US" sz="3600" i="1" dirty="0" err="1">
                <a:solidFill>
                  <a:srgbClr val="FFFF00"/>
                </a:solidFill>
                <a:latin typeface="VNI-Times" pitchFamily="2" charset="0"/>
              </a:rPr>
              <a:t>ñaûo</a:t>
            </a:r>
            <a:r>
              <a:rPr lang="en-US" sz="3600" i="1" dirty="0">
                <a:solidFill>
                  <a:srgbClr val="FFFF00"/>
                </a:solidFill>
                <a:latin typeface="VNI-Times" pitchFamily="2" charset="0"/>
              </a:rPr>
              <a:t> </a:t>
            </a:r>
            <a:r>
              <a:rPr lang="en-US" sz="3600" i="1" dirty="0" err="1">
                <a:solidFill>
                  <a:srgbClr val="FFFF00"/>
                </a:solidFill>
                <a:latin typeface="VNI-Times" pitchFamily="2" charset="0"/>
              </a:rPr>
              <a:t>chính</a:t>
            </a:r>
            <a:r>
              <a:rPr lang="en-US" sz="3600" i="1" dirty="0">
                <a:solidFill>
                  <a:srgbClr val="FFFF00"/>
                </a:solidFill>
                <a:latin typeface="VNI-Times" pitchFamily="2" charset="0"/>
              </a:rPr>
              <a:t>, </a:t>
            </a:r>
            <a:r>
              <a:rPr lang="en-US" sz="3600" i="1" dirty="0" err="1">
                <a:solidFill>
                  <a:srgbClr val="FFFF00"/>
                </a:solidFill>
                <a:latin typeface="VNI-Times" pitchFamily="2" charset="0"/>
              </a:rPr>
              <a:t>cuøng</a:t>
            </a:r>
            <a:r>
              <a:rPr lang="en-US" sz="3600" i="1" dirty="0">
                <a:solidFill>
                  <a:srgbClr val="FFFF00"/>
                </a:solidFill>
                <a:latin typeface="VNI-Times" pitchFamily="2" charset="0"/>
              </a:rPr>
              <a:t> </a:t>
            </a:r>
            <a:r>
              <a:rPr lang="en-US" sz="3600" i="1" dirty="0" err="1">
                <a:solidFill>
                  <a:srgbClr val="FFFF00"/>
                </a:solidFill>
                <a:latin typeface="VNI-Times" pitchFamily="2" charset="0"/>
              </a:rPr>
              <a:t>hoaït</a:t>
            </a:r>
            <a:r>
              <a:rPr lang="en-US" sz="3600" i="1" dirty="0">
                <a:solidFill>
                  <a:srgbClr val="FFFF00"/>
                </a:solidFill>
                <a:latin typeface="VNI-Times" pitchFamily="2" charset="0"/>
              </a:rPr>
              <a:t> </a:t>
            </a:r>
            <a:r>
              <a:rPr lang="en-US" sz="3600" i="1" dirty="0" err="1">
                <a:solidFill>
                  <a:srgbClr val="FFFF00"/>
                </a:solidFill>
                <a:latin typeface="VNI-Times" pitchFamily="2" charset="0"/>
              </a:rPr>
              <a:t>ñoäng</a:t>
            </a:r>
            <a:r>
              <a:rPr lang="en-US" sz="3600" i="1" dirty="0">
                <a:solidFill>
                  <a:srgbClr val="FFFF00"/>
                </a:solidFill>
                <a:latin typeface="VNI-Times" pitchFamily="2" charset="0"/>
              </a:rPr>
              <a:t> </a:t>
            </a:r>
            <a:r>
              <a:rPr lang="en-US" sz="3600" i="1" dirty="0" err="1">
                <a:solidFill>
                  <a:srgbClr val="FFFF00"/>
                </a:solidFill>
                <a:latin typeface="VNI-Times" pitchFamily="2" charset="0"/>
              </a:rPr>
              <a:t>saûn</a:t>
            </a:r>
            <a:r>
              <a:rPr lang="en-US" sz="3600" i="1" dirty="0">
                <a:solidFill>
                  <a:srgbClr val="FFFF00"/>
                </a:solidFill>
                <a:latin typeface="VNI-Times" pitchFamily="2" charset="0"/>
              </a:rPr>
              <a:t> </a:t>
            </a:r>
            <a:r>
              <a:rPr lang="en-US" sz="3600" i="1" dirty="0" err="1">
                <a:solidFill>
                  <a:srgbClr val="FFFF00"/>
                </a:solidFill>
                <a:latin typeface="VNI-Times" pitchFamily="2" charset="0"/>
              </a:rPr>
              <a:t>xuaát</a:t>
            </a:r>
            <a:r>
              <a:rPr lang="en-US" sz="3600" i="1" dirty="0">
                <a:solidFill>
                  <a:srgbClr val="FFFF00"/>
                </a:solidFill>
                <a:latin typeface="VNI-Times" pitchFamily="2" charset="0"/>
              </a:rPr>
              <a:t> </a:t>
            </a:r>
            <a:r>
              <a:rPr lang="en-US" sz="3600" i="1" dirty="0" err="1">
                <a:solidFill>
                  <a:srgbClr val="FFFF00"/>
                </a:solidFill>
                <a:latin typeface="VNI-Times" pitchFamily="2" charset="0"/>
              </a:rPr>
              <a:t>ôû</a:t>
            </a:r>
            <a:r>
              <a:rPr lang="en-US" sz="3600" i="1" dirty="0">
                <a:solidFill>
                  <a:srgbClr val="FFFF00"/>
                </a:solidFill>
                <a:latin typeface="VNI-Times" pitchFamily="2" charset="0"/>
              </a:rPr>
              <a:t> </a:t>
            </a:r>
            <a:r>
              <a:rPr lang="en-US" sz="3600" i="1" dirty="0" err="1">
                <a:solidFill>
                  <a:srgbClr val="FFFF00"/>
                </a:solidFill>
                <a:latin typeface="VNI-Times" pitchFamily="2" charset="0"/>
              </a:rPr>
              <a:t>ñoù</a:t>
            </a:r>
            <a:r>
              <a:rPr lang="en-US" sz="3600" i="1" dirty="0">
                <a:solidFill>
                  <a:srgbClr val="FFFF00"/>
                </a:solidFill>
                <a:latin typeface=".VnTime" pitchFamily="34" charset="0"/>
              </a:rPr>
              <a:t>?</a:t>
            </a:r>
          </a:p>
        </p:txBody>
      </p:sp>
      <p:sp>
        <p:nvSpPr>
          <p:cNvPr id="14" name="Text Box 5"/>
          <p:cNvSpPr txBox="1">
            <a:spLocks noChangeArrowheads="1"/>
          </p:cNvSpPr>
          <p:nvPr/>
        </p:nvSpPr>
        <p:spPr bwMode="auto">
          <a:xfrm>
            <a:off x="0" y="1066800"/>
            <a:ext cx="4267200" cy="519113"/>
          </a:xfrm>
          <a:prstGeom prst="rect">
            <a:avLst/>
          </a:prstGeom>
          <a:noFill/>
          <a:ln w="9525">
            <a:noFill/>
            <a:miter lim="800000"/>
            <a:headEnd/>
            <a:tailEnd/>
          </a:ln>
        </p:spPr>
        <p:txBody>
          <a:bodyPr>
            <a:spAutoFit/>
          </a:bodyPr>
          <a:lstStyle/>
          <a:p>
            <a:pPr eaLnBrk="1" hangingPunct="1">
              <a:spcBef>
                <a:spcPct val="50000"/>
              </a:spcBef>
            </a:pPr>
            <a:r>
              <a:rPr lang="en-US" sz="2800" b="1" u="sng" dirty="0">
                <a:latin typeface=".VnTime" pitchFamily="34" charset="0"/>
              </a:rPr>
              <a:t>2. </a:t>
            </a:r>
            <a:r>
              <a:rPr lang="en-US" sz="2800" b="1" u="sng" dirty="0" err="1">
                <a:latin typeface="VNI-Times" pitchFamily="2" charset="0"/>
              </a:rPr>
              <a:t>Ñaûo</a:t>
            </a:r>
            <a:r>
              <a:rPr lang="en-US" sz="2800" b="1" u="sng" dirty="0">
                <a:latin typeface="VNI-Times" pitchFamily="2" charset="0"/>
              </a:rPr>
              <a:t> </a:t>
            </a:r>
            <a:r>
              <a:rPr lang="en-US" sz="2800" b="1" u="sng" dirty="0" err="1">
                <a:latin typeface="VNI-Times" pitchFamily="2" charset="0"/>
              </a:rPr>
              <a:t>vaø</a:t>
            </a:r>
            <a:r>
              <a:rPr lang="en-US" sz="2800" b="1" u="sng" dirty="0">
                <a:latin typeface="VNI-Times" pitchFamily="2" charset="0"/>
              </a:rPr>
              <a:t> </a:t>
            </a:r>
            <a:r>
              <a:rPr lang="en-US" sz="2800" b="1" u="sng" dirty="0" err="1">
                <a:latin typeface="VNI-Times" pitchFamily="2" charset="0"/>
              </a:rPr>
              <a:t>quaàn</a:t>
            </a:r>
            <a:r>
              <a:rPr lang="en-US" sz="2800" b="1" u="sng" dirty="0">
                <a:latin typeface="VNI-Times" pitchFamily="2" charset="0"/>
              </a:rPr>
              <a:t> </a:t>
            </a:r>
            <a:r>
              <a:rPr lang="en-US" sz="2800" b="1" u="sng" dirty="0" err="1">
                <a:latin typeface="VNI-Times" pitchFamily="2" charset="0"/>
              </a:rPr>
              <a:t>ñaûo</a:t>
            </a:r>
            <a:endParaRPr lang="en-US" sz="2800" b="1" u="sng" dirty="0">
              <a:latin typeface=".VnTime" pitchFamily="34" charset="0"/>
            </a:endParaRPr>
          </a:p>
        </p:txBody>
      </p:sp>
      <p:sp>
        <p:nvSpPr>
          <p:cNvPr id="16" name="Cloud Callout 15"/>
          <p:cNvSpPr/>
          <p:nvPr/>
        </p:nvSpPr>
        <p:spPr>
          <a:xfrm>
            <a:off x="76200" y="4800600"/>
            <a:ext cx="4343400" cy="1981200"/>
          </a:xfrm>
          <a:prstGeom prst="cloudCallout">
            <a:avLst>
              <a:gd name="adj1" fmla="val 27182"/>
              <a:gd name="adj2" fmla="val -7491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dirty="0" err="1">
                <a:solidFill>
                  <a:srgbClr val="FF0000"/>
                </a:solidFill>
                <a:latin typeface="Times New Roman" pitchFamily="18" charset="0"/>
                <a:cs typeface="Times New Roman" pitchFamily="18" charset="0"/>
              </a:rPr>
              <a:t>Thảo</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luận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nhóm</a:t>
            </a:r>
            <a:r>
              <a:rPr lang="en-US" sz="4000" dirty="0">
                <a:solidFill>
                  <a:srgbClr val="FF0000"/>
                </a:solidFill>
                <a:latin typeface="Times New Roman" pitchFamily="18" charset="0"/>
                <a:cs typeface="Times New Roman" pitchFamily="18" charset="0"/>
              </a:rPr>
              <a:t> 4</a:t>
            </a:r>
          </a:p>
        </p:txBody>
      </p:sp>
      <p:sp>
        <p:nvSpPr>
          <p:cNvPr id="17" name="Text Box 6"/>
          <p:cNvSpPr txBox="1">
            <a:spLocks noChangeArrowheads="1"/>
          </p:cNvSpPr>
          <p:nvPr/>
        </p:nvSpPr>
        <p:spPr bwMode="auto">
          <a:xfrm>
            <a:off x="3657600" y="3505200"/>
            <a:ext cx="5257800" cy="523875"/>
          </a:xfrm>
          <a:prstGeom prst="rect">
            <a:avLst/>
          </a:prstGeom>
          <a:noFill/>
          <a:ln w="9525">
            <a:noFill/>
            <a:miter lim="800000"/>
            <a:headEnd/>
            <a:tailEnd/>
          </a:ln>
        </p:spPr>
        <p:txBody>
          <a:bodyPr>
            <a:spAutoFit/>
          </a:bodyPr>
          <a:lstStyle/>
          <a:p>
            <a:pPr eaLnBrk="1" hangingPunct="1">
              <a:spcBef>
                <a:spcPct val="50000"/>
              </a:spcBef>
              <a:buFont typeface="Wingdings" pitchFamily="2" charset="2"/>
              <a:buChar char="v"/>
            </a:pPr>
            <a:r>
              <a:rPr lang="en-US" sz="2800" b="1">
                <a:solidFill>
                  <a:srgbClr val="0000FF"/>
                </a:solidFill>
                <a:latin typeface="Arial" charset="0"/>
              </a:rPr>
              <a:t> Nhóm 1    : Vịnh Bắc Bộ</a:t>
            </a:r>
          </a:p>
        </p:txBody>
      </p:sp>
      <p:sp>
        <p:nvSpPr>
          <p:cNvPr id="18" name="Text Box 7"/>
          <p:cNvSpPr txBox="1">
            <a:spLocks noChangeArrowheads="1"/>
          </p:cNvSpPr>
          <p:nvPr/>
        </p:nvSpPr>
        <p:spPr bwMode="auto">
          <a:xfrm>
            <a:off x="3657600" y="4038600"/>
            <a:ext cx="5334000" cy="523875"/>
          </a:xfrm>
          <a:prstGeom prst="rect">
            <a:avLst/>
          </a:prstGeom>
          <a:noFill/>
          <a:ln w="9525">
            <a:noFill/>
            <a:miter lim="800000"/>
            <a:headEnd/>
            <a:tailEnd/>
          </a:ln>
        </p:spPr>
        <p:txBody>
          <a:bodyPr>
            <a:spAutoFit/>
          </a:bodyPr>
          <a:lstStyle/>
          <a:p>
            <a:pPr eaLnBrk="1" hangingPunct="1">
              <a:spcBef>
                <a:spcPct val="50000"/>
              </a:spcBef>
              <a:buFont typeface="Wingdings" pitchFamily="2" charset="2"/>
              <a:buChar char="v"/>
            </a:pPr>
            <a:r>
              <a:rPr lang="en-US" sz="2800" b="1">
                <a:solidFill>
                  <a:srgbClr val="0000FF"/>
                </a:solidFill>
                <a:latin typeface="Arial" charset="0"/>
              </a:rPr>
              <a:t> Nhóm 2    : Biển miền Trung</a:t>
            </a:r>
          </a:p>
        </p:txBody>
      </p:sp>
      <p:sp>
        <p:nvSpPr>
          <p:cNvPr id="19" name="Text Box 8"/>
          <p:cNvSpPr txBox="1">
            <a:spLocks noChangeArrowheads="1"/>
          </p:cNvSpPr>
          <p:nvPr/>
        </p:nvSpPr>
        <p:spPr bwMode="auto">
          <a:xfrm>
            <a:off x="3678238" y="4648200"/>
            <a:ext cx="5313362" cy="954088"/>
          </a:xfrm>
          <a:prstGeom prst="rect">
            <a:avLst/>
          </a:prstGeom>
          <a:noFill/>
          <a:ln w="9525">
            <a:noFill/>
            <a:miter lim="800000"/>
            <a:headEnd/>
            <a:tailEnd/>
          </a:ln>
        </p:spPr>
        <p:txBody>
          <a:bodyPr>
            <a:spAutoFit/>
          </a:bodyPr>
          <a:lstStyle/>
          <a:p>
            <a:pPr eaLnBrk="1" hangingPunct="1">
              <a:buFont typeface="Wingdings" pitchFamily="2" charset="2"/>
              <a:buChar char="v"/>
            </a:pPr>
            <a:r>
              <a:rPr lang="en-US" sz="2800" b="1">
                <a:solidFill>
                  <a:srgbClr val="0000FF"/>
                </a:solidFill>
                <a:latin typeface="Arial" charset="0"/>
              </a:rPr>
              <a:t> Nhóm 3, 4: Biển phía Nam</a:t>
            </a:r>
          </a:p>
          <a:p>
            <a:pPr eaLnBrk="1" hangingPunct="1"/>
            <a:r>
              <a:rPr lang="en-US" sz="2800" b="1">
                <a:solidFill>
                  <a:srgbClr val="0000FF"/>
                </a:solidFill>
                <a:latin typeface="Arial" charset="0"/>
              </a:rPr>
              <a:t>                        và Tây Nam</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04461"/>
                                        </p:tgtEl>
                                        <p:attrNameLst>
                                          <p:attrName>style.visibility</p:attrName>
                                        </p:attrNameLst>
                                      </p:cBhvr>
                                      <p:to>
                                        <p:strVal val="visible"/>
                                      </p:to>
                                    </p:set>
                                    <p:animScale>
                                      <p:cBhvr>
                                        <p:cTn id="14" dur="1000" decel="50000" fill="hold">
                                          <p:stCondLst>
                                            <p:cond delay="0"/>
                                          </p:stCondLst>
                                        </p:cTn>
                                        <p:tgtEl>
                                          <p:spTgt spid="1044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04461"/>
                                        </p:tgtEl>
                                        <p:attrNameLst>
                                          <p:attrName>ppt_x</p:attrName>
                                          <p:attrName>ppt_y</p:attrName>
                                        </p:attrNameLst>
                                      </p:cBhvr>
                                    </p:animMotion>
                                    <p:animEffect transition="in" filter="fade">
                                      <p:cBhvr>
                                        <p:cTn id="16" dur="1000"/>
                                        <p:tgtEl>
                                          <p:spTgt spid="104461"/>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4)">
                                      <p:cBhvr>
                                        <p:cTn id="21" dur="2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0-#ppt_w/2"/>
                                          </p:val>
                                        </p:tav>
                                        <p:tav tm="100000">
                                          <p:val>
                                            <p:strVal val="#ppt_x"/>
                                          </p:val>
                                        </p:tav>
                                      </p:tavLst>
                                    </p:anim>
                                    <p:anim calcmode="lin" valueType="num">
                                      <p:cBhvr additive="base">
                                        <p:cTn id="39"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1" grpId="0" animBg="1"/>
      <p:bldP spid="14" grpId="0"/>
      <p:bldP spid="16" grpId="0" animBg="1"/>
      <p:bldP spid="1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an do hanh chinh Viet Nam"/>
          <p:cNvPicPr>
            <a:picLocks noChangeAspect="1" noChangeArrowheads="1"/>
          </p:cNvPicPr>
          <p:nvPr/>
        </p:nvPicPr>
        <p:blipFill>
          <a:blip r:embed="rId2" cstate="print">
            <a:lum bright="-30000"/>
          </a:blip>
          <a:srcRect/>
          <a:stretch>
            <a:fillRect/>
          </a:stretch>
        </p:blipFill>
        <p:spPr bwMode="auto">
          <a:xfrm>
            <a:off x="152400" y="152400"/>
            <a:ext cx="8915400" cy="6553200"/>
          </a:xfrm>
          <a:prstGeom prst="rect">
            <a:avLst/>
          </a:prstGeom>
          <a:solidFill>
            <a:schemeClr val="accent1"/>
          </a:solidFill>
          <a:ln w="9525">
            <a:noFill/>
            <a:miter lim="800000"/>
            <a:headEnd/>
            <a:tailEnd/>
          </a:ln>
        </p:spPr>
      </p:pic>
      <p:sp>
        <p:nvSpPr>
          <p:cNvPr id="4105" name="Rectangle 9"/>
          <p:cNvSpPr>
            <a:spLocks noChangeArrowheads="1"/>
          </p:cNvSpPr>
          <p:nvPr/>
        </p:nvSpPr>
        <p:spPr bwMode="auto">
          <a:xfrm>
            <a:off x="0" y="6400800"/>
            <a:ext cx="1981200" cy="457200"/>
          </a:xfrm>
          <a:prstGeom prst="rect">
            <a:avLst/>
          </a:prstGeom>
          <a:solidFill>
            <a:schemeClr val="accent1"/>
          </a:solidFill>
          <a:ln w="9525">
            <a:solidFill>
              <a:schemeClr val="tx1"/>
            </a:solidFill>
            <a:miter lim="800000"/>
            <a:headEnd/>
            <a:tailEnd/>
          </a:ln>
        </p:spPr>
        <p:txBody>
          <a:bodyPr wrap="none" anchor="ctr"/>
          <a:lstStyle/>
          <a:p>
            <a:pPr algn="ctr"/>
            <a:r>
              <a:rPr lang="en-US" sz="1400">
                <a:latin typeface="VNI-Times" pitchFamily="2" charset="0"/>
              </a:rPr>
              <a:t>Chuù giaûi:</a:t>
            </a:r>
          </a:p>
          <a:p>
            <a:pPr algn="ctr"/>
            <a:r>
              <a:rPr lang="en-US" sz="1400">
                <a:latin typeface="VNI-Times" pitchFamily="2" charset="0"/>
              </a:rPr>
              <a:t>    Moû daàu;       Moû khí </a:t>
            </a:r>
          </a:p>
        </p:txBody>
      </p:sp>
      <p:sp>
        <p:nvSpPr>
          <p:cNvPr id="4107" name="AutoShape 11"/>
          <p:cNvSpPr>
            <a:spLocks noChangeArrowheads="1"/>
          </p:cNvSpPr>
          <p:nvPr/>
        </p:nvSpPr>
        <p:spPr bwMode="auto">
          <a:xfrm>
            <a:off x="2895600" y="57912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11" name="AutoShape 15"/>
          <p:cNvSpPr>
            <a:spLocks noChangeArrowheads="1"/>
          </p:cNvSpPr>
          <p:nvPr/>
        </p:nvSpPr>
        <p:spPr bwMode="auto">
          <a:xfrm>
            <a:off x="0" y="6705600"/>
            <a:ext cx="304800" cy="1524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12" name="AutoShape 16"/>
          <p:cNvSpPr>
            <a:spLocks noChangeArrowheads="1"/>
          </p:cNvSpPr>
          <p:nvPr/>
        </p:nvSpPr>
        <p:spPr bwMode="auto">
          <a:xfrm>
            <a:off x="4343400" y="6019800"/>
            <a:ext cx="152400" cy="1524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
        <p:nvSpPr>
          <p:cNvPr id="4113" name="AutoShape 17"/>
          <p:cNvSpPr>
            <a:spLocks noChangeArrowheads="1"/>
          </p:cNvSpPr>
          <p:nvPr/>
        </p:nvSpPr>
        <p:spPr bwMode="auto">
          <a:xfrm>
            <a:off x="4572000" y="6019800"/>
            <a:ext cx="152400" cy="1524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
        <p:nvSpPr>
          <p:cNvPr id="4114" name="AutoShape 18"/>
          <p:cNvSpPr>
            <a:spLocks noChangeArrowheads="1"/>
          </p:cNvSpPr>
          <p:nvPr/>
        </p:nvSpPr>
        <p:spPr bwMode="auto">
          <a:xfrm>
            <a:off x="4343400" y="57912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16" name="AutoShape 20"/>
          <p:cNvSpPr>
            <a:spLocks noChangeArrowheads="1"/>
          </p:cNvSpPr>
          <p:nvPr/>
        </p:nvSpPr>
        <p:spPr bwMode="auto">
          <a:xfrm>
            <a:off x="1066800" y="6629400"/>
            <a:ext cx="152400" cy="2286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
        <p:nvSpPr>
          <p:cNvPr id="4118" name="AutoShape 22"/>
          <p:cNvSpPr>
            <a:spLocks noChangeArrowheads="1"/>
          </p:cNvSpPr>
          <p:nvPr/>
        </p:nvSpPr>
        <p:spPr bwMode="auto">
          <a:xfrm rot="9015307" flipV="1">
            <a:off x="2990850" y="1690688"/>
            <a:ext cx="609600" cy="304800"/>
          </a:xfrm>
          <a:prstGeom prst="curvedUpArrow">
            <a:avLst>
              <a:gd name="adj1" fmla="val 40000"/>
              <a:gd name="adj2" fmla="val 80000"/>
              <a:gd name="adj3" fmla="val 33333"/>
            </a:avLst>
          </a:prstGeom>
          <a:solidFill>
            <a:srgbClr val="FF0000"/>
          </a:solidFill>
          <a:ln w="9525">
            <a:solidFill>
              <a:srgbClr val="3366CC"/>
            </a:solidFill>
            <a:miter lim="800000"/>
            <a:headEnd/>
            <a:tailEnd/>
          </a:ln>
        </p:spPr>
        <p:txBody>
          <a:bodyPr wrap="none" anchor="ctr"/>
          <a:lstStyle/>
          <a:p>
            <a:pPr algn="ctr"/>
            <a:endParaRPr lang="en-US">
              <a:solidFill>
                <a:srgbClr val="3366CC"/>
              </a:solidFill>
            </a:endParaRPr>
          </a:p>
        </p:txBody>
      </p:sp>
      <p:cxnSp>
        <p:nvCxnSpPr>
          <p:cNvPr id="28683" name="AutoShape 26"/>
          <p:cNvCxnSpPr>
            <a:cxnSpLocks noChangeShapeType="1"/>
          </p:cNvCxnSpPr>
          <p:nvPr/>
        </p:nvCxnSpPr>
        <p:spPr bwMode="auto">
          <a:xfrm rot="5400000" flipV="1">
            <a:off x="4572000" y="0"/>
            <a:ext cx="1588" cy="1588"/>
          </a:xfrm>
          <a:prstGeom prst="curvedConnector3">
            <a:avLst>
              <a:gd name="adj1" fmla="val -14400005"/>
            </a:avLst>
          </a:prstGeom>
          <a:noFill/>
          <a:ln w="9525">
            <a:solidFill>
              <a:schemeClr val="tx1"/>
            </a:solidFill>
            <a:round/>
            <a:headEnd/>
            <a:tailEnd type="triangle" w="med" len="med"/>
          </a:ln>
        </p:spPr>
      </p:cxnSp>
      <p:sp>
        <p:nvSpPr>
          <p:cNvPr id="4127" name="Line 31"/>
          <p:cNvSpPr>
            <a:spLocks noChangeShapeType="1"/>
          </p:cNvSpPr>
          <p:nvPr/>
        </p:nvSpPr>
        <p:spPr bwMode="auto">
          <a:xfrm flipH="1" flipV="1">
            <a:off x="1905000" y="2057400"/>
            <a:ext cx="685800" cy="685800"/>
          </a:xfrm>
          <a:prstGeom prst="line">
            <a:avLst/>
          </a:prstGeom>
          <a:noFill/>
          <a:ln w="9525">
            <a:solidFill>
              <a:srgbClr val="FF0000"/>
            </a:solidFill>
            <a:round/>
            <a:headEnd/>
            <a:tailEnd type="triangle" w="med" len="med"/>
          </a:ln>
        </p:spPr>
        <p:txBody>
          <a:bodyPr/>
          <a:lstStyle/>
          <a:p>
            <a:endParaRPr lang="en-US"/>
          </a:p>
        </p:txBody>
      </p:sp>
      <p:sp>
        <p:nvSpPr>
          <p:cNvPr id="4130" name="Line 34"/>
          <p:cNvSpPr>
            <a:spLocks noChangeShapeType="1"/>
          </p:cNvSpPr>
          <p:nvPr/>
        </p:nvSpPr>
        <p:spPr bwMode="auto">
          <a:xfrm flipV="1">
            <a:off x="1905000" y="1066800"/>
            <a:ext cx="1295400" cy="914400"/>
          </a:xfrm>
          <a:prstGeom prst="line">
            <a:avLst/>
          </a:prstGeom>
          <a:noFill/>
          <a:ln w="9525">
            <a:solidFill>
              <a:srgbClr val="FF0000"/>
            </a:solidFill>
            <a:round/>
            <a:headEnd/>
            <a:tailEnd type="triangle" w="med" len="med"/>
          </a:ln>
        </p:spPr>
        <p:txBody>
          <a:bodyPr/>
          <a:lstStyle/>
          <a:p>
            <a:endParaRPr lang="en-US"/>
          </a:p>
        </p:txBody>
      </p:sp>
      <p:sp>
        <p:nvSpPr>
          <p:cNvPr id="4108" name="AutoShape 12"/>
          <p:cNvSpPr>
            <a:spLocks noChangeArrowheads="1"/>
          </p:cNvSpPr>
          <p:nvPr/>
        </p:nvSpPr>
        <p:spPr bwMode="auto">
          <a:xfrm>
            <a:off x="3352800" y="54864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09" name="AutoShape 13"/>
          <p:cNvSpPr>
            <a:spLocks noChangeArrowheads="1"/>
          </p:cNvSpPr>
          <p:nvPr/>
        </p:nvSpPr>
        <p:spPr bwMode="auto">
          <a:xfrm>
            <a:off x="2819400" y="60198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10" name="AutoShape 14"/>
          <p:cNvSpPr>
            <a:spLocks noChangeArrowheads="1"/>
          </p:cNvSpPr>
          <p:nvPr/>
        </p:nvSpPr>
        <p:spPr bwMode="auto">
          <a:xfrm>
            <a:off x="3276600" y="57150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heel(4)">
                                      <p:cBhvr>
                                        <p:cTn id="7" dur="2000"/>
                                        <p:tgtEl>
                                          <p:spTgt spid="4100"/>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108"/>
                                        </p:tgtEl>
                                        <p:attrNameLst>
                                          <p:attrName>style.visibility</p:attrName>
                                        </p:attrNameLst>
                                      </p:cBhvr>
                                      <p:to>
                                        <p:strVal val="visible"/>
                                      </p:to>
                                    </p:set>
                                    <p:animEffect transition="in" filter="wheel(4)">
                                      <p:cBhvr>
                                        <p:cTn id="10" dur="2000"/>
                                        <p:tgtEl>
                                          <p:spTgt spid="4108"/>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4110"/>
                                        </p:tgtEl>
                                        <p:attrNameLst>
                                          <p:attrName>style.visibility</p:attrName>
                                        </p:attrNameLst>
                                      </p:cBhvr>
                                      <p:to>
                                        <p:strVal val="visible"/>
                                      </p:to>
                                    </p:set>
                                    <p:animEffect transition="in" filter="wheel(4)">
                                      <p:cBhvr>
                                        <p:cTn id="13" dur="2000"/>
                                        <p:tgtEl>
                                          <p:spTgt spid="4110"/>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4107"/>
                                        </p:tgtEl>
                                        <p:attrNameLst>
                                          <p:attrName>style.visibility</p:attrName>
                                        </p:attrNameLst>
                                      </p:cBhvr>
                                      <p:to>
                                        <p:strVal val="visible"/>
                                      </p:to>
                                    </p:set>
                                    <p:animEffect transition="in" filter="wheel(4)">
                                      <p:cBhvr>
                                        <p:cTn id="16" dur="2000"/>
                                        <p:tgtEl>
                                          <p:spTgt spid="4107"/>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4109"/>
                                        </p:tgtEl>
                                        <p:attrNameLst>
                                          <p:attrName>style.visibility</p:attrName>
                                        </p:attrNameLst>
                                      </p:cBhvr>
                                      <p:to>
                                        <p:strVal val="visible"/>
                                      </p:to>
                                    </p:set>
                                    <p:animEffect transition="in" filter="wheel(4)">
                                      <p:cBhvr>
                                        <p:cTn id="19" dur="2000"/>
                                        <p:tgtEl>
                                          <p:spTgt spid="4109"/>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4112"/>
                                        </p:tgtEl>
                                        <p:attrNameLst>
                                          <p:attrName>style.visibility</p:attrName>
                                        </p:attrNameLst>
                                      </p:cBhvr>
                                      <p:to>
                                        <p:strVal val="visible"/>
                                      </p:to>
                                    </p:set>
                                    <p:animEffect transition="in" filter="wheel(4)">
                                      <p:cBhvr>
                                        <p:cTn id="22" dur="2000"/>
                                        <p:tgtEl>
                                          <p:spTgt spid="4112"/>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4113"/>
                                        </p:tgtEl>
                                        <p:attrNameLst>
                                          <p:attrName>style.visibility</p:attrName>
                                        </p:attrNameLst>
                                      </p:cBhvr>
                                      <p:to>
                                        <p:strVal val="visible"/>
                                      </p:to>
                                    </p:set>
                                    <p:animEffect transition="in" filter="wheel(4)">
                                      <p:cBhvr>
                                        <p:cTn id="25" dur="2000"/>
                                        <p:tgtEl>
                                          <p:spTgt spid="4113"/>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4114"/>
                                        </p:tgtEl>
                                        <p:attrNameLst>
                                          <p:attrName>style.visibility</p:attrName>
                                        </p:attrNameLst>
                                      </p:cBhvr>
                                      <p:to>
                                        <p:strVal val="visible"/>
                                      </p:to>
                                    </p:set>
                                    <p:animEffect transition="in" filter="wheel(4)">
                                      <p:cBhvr>
                                        <p:cTn id="28" dur="2000"/>
                                        <p:tgtEl>
                                          <p:spTgt spid="4114"/>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4105"/>
                                        </p:tgtEl>
                                        <p:attrNameLst>
                                          <p:attrName>style.visibility</p:attrName>
                                        </p:attrNameLst>
                                      </p:cBhvr>
                                      <p:to>
                                        <p:strVal val="visible"/>
                                      </p:to>
                                    </p:set>
                                    <p:animEffect transition="in" filter="wheel(4)">
                                      <p:cBhvr>
                                        <p:cTn id="31" dur="2000"/>
                                        <p:tgtEl>
                                          <p:spTgt spid="4105"/>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4116"/>
                                        </p:tgtEl>
                                        <p:attrNameLst>
                                          <p:attrName>style.visibility</p:attrName>
                                        </p:attrNameLst>
                                      </p:cBhvr>
                                      <p:to>
                                        <p:strVal val="visible"/>
                                      </p:to>
                                    </p:set>
                                    <p:animEffect transition="in" filter="wheel(4)">
                                      <p:cBhvr>
                                        <p:cTn id="34" dur="2000"/>
                                        <p:tgtEl>
                                          <p:spTgt spid="4116"/>
                                        </p:tgtEl>
                                      </p:cBhvr>
                                    </p:animEffect>
                                  </p:childTnLst>
                                </p:cTn>
                              </p:par>
                              <p:par>
                                <p:cTn id="35" presetID="21" presetClass="entr" presetSubtype="4" fill="hold" grpId="0" nodeType="withEffect">
                                  <p:stCondLst>
                                    <p:cond delay="0"/>
                                  </p:stCondLst>
                                  <p:childTnLst>
                                    <p:set>
                                      <p:cBhvr>
                                        <p:cTn id="36" dur="1" fill="hold">
                                          <p:stCondLst>
                                            <p:cond delay="0"/>
                                          </p:stCondLst>
                                        </p:cTn>
                                        <p:tgtEl>
                                          <p:spTgt spid="4111"/>
                                        </p:tgtEl>
                                        <p:attrNameLst>
                                          <p:attrName>style.visibility</p:attrName>
                                        </p:attrNameLst>
                                      </p:cBhvr>
                                      <p:to>
                                        <p:strVal val="visible"/>
                                      </p:to>
                                    </p:set>
                                    <p:animEffect transition="in" filter="wheel(4)">
                                      <p:cBhvr>
                                        <p:cTn id="37" dur="2000"/>
                                        <p:tgtEl>
                                          <p:spTgt spid="4111"/>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4118"/>
                                        </p:tgtEl>
                                        <p:attrNameLst>
                                          <p:attrName>style.visibility</p:attrName>
                                        </p:attrNameLst>
                                      </p:cBhvr>
                                      <p:to>
                                        <p:strVal val="visible"/>
                                      </p:to>
                                    </p:set>
                                    <p:anim calcmode="lin" valueType="num">
                                      <p:cBhvr>
                                        <p:cTn id="42" dur="500" fill="hold"/>
                                        <p:tgtEl>
                                          <p:spTgt spid="4118"/>
                                        </p:tgtEl>
                                        <p:attrNameLst>
                                          <p:attrName>ppt_w</p:attrName>
                                        </p:attrNameLst>
                                      </p:cBhvr>
                                      <p:tavLst>
                                        <p:tav tm="0">
                                          <p:val>
                                            <p:fltVal val="0"/>
                                          </p:val>
                                        </p:tav>
                                        <p:tav tm="100000">
                                          <p:val>
                                            <p:strVal val="#ppt_w"/>
                                          </p:val>
                                        </p:tav>
                                      </p:tavLst>
                                    </p:anim>
                                    <p:anim calcmode="lin" valueType="num">
                                      <p:cBhvr>
                                        <p:cTn id="43" dur="500" fill="hold"/>
                                        <p:tgtEl>
                                          <p:spTgt spid="4118"/>
                                        </p:tgtEl>
                                        <p:attrNameLst>
                                          <p:attrName>ppt_h</p:attrName>
                                        </p:attrNameLst>
                                      </p:cBhvr>
                                      <p:tavLst>
                                        <p:tav tm="0">
                                          <p:val>
                                            <p:fltVal val="0"/>
                                          </p:val>
                                        </p:tav>
                                        <p:tav tm="100000">
                                          <p:val>
                                            <p:strVal val="#ppt_h"/>
                                          </p:val>
                                        </p:tav>
                                      </p:tavLst>
                                    </p:anim>
                                  </p:childTnLst>
                                </p:cTn>
                              </p:par>
                              <p:par>
                                <p:cTn id="44" presetID="3" presetClass="entr" presetSubtype="10" fill="hold" grpId="0" nodeType="withEffect">
                                  <p:stCondLst>
                                    <p:cond delay="0"/>
                                  </p:stCondLst>
                                  <p:childTnLst>
                                    <p:set>
                                      <p:cBhvr>
                                        <p:cTn id="45" dur="1" fill="hold">
                                          <p:stCondLst>
                                            <p:cond delay="0"/>
                                          </p:stCondLst>
                                        </p:cTn>
                                        <p:tgtEl>
                                          <p:spTgt spid="4127"/>
                                        </p:tgtEl>
                                        <p:attrNameLst>
                                          <p:attrName>style.visibility</p:attrName>
                                        </p:attrNameLst>
                                      </p:cBhvr>
                                      <p:to>
                                        <p:strVal val="visible"/>
                                      </p:to>
                                    </p:set>
                                    <p:animEffect transition="in" filter="blinds(horizontal)">
                                      <p:cBhvr>
                                        <p:cTn id="46" dur="500"/>
                                        <p:tgtEl>
                                          <p:spTgt spid="412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130"/>
                                        </p:tgtEl>
                                        <p:attrNameLst>
                                          <p:attrName>style.visibility</p:attrName>
                                        </p:attrNameLst>
                                      </p:cBhvr>
                                      <p:to>
                                        <p:strVal val="visible"/>
                                      </p:to>
                                    </p:set>
                                    <p:animEffect transition="in" filter="blinds(horizontal)">
                                      <p:cBhvr>
                                        <p:cTn id="49" dur="500"/>
                                        <p:tgtEl>
                                          <p:spTgt spid="4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nimBg="1"/>
      <p:bldP spid="4107" grpId="0" animBg="1"/>
      <p:bldP spid="4111" grpId="0" animBg="1"/>
      <p:bldP spid="4112" grpId="0" animBg="1"/>
      <p:bldP spid="4113" grpId="0" animBg="1"/>
      <p:bldP spid="4114" grpId="0" animBg="1"/>
      <p:bldP spid="4116" grpId="0" animBg="1"/>
      <p:bldP spid="4118" grpId="0" animBg="1"/>
      <p:bldP spid="4127" grpId="0" animBg="1"/>
      <p:bldP spid="4130" grpId="0" animBg="1"/>
      <p:bldP spid="4108" grpId="0" animBg="1"/>
      <p:bldP spid="4109" grpId="0" animBg="1"/>
      <p:bldP spid="41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pic>
        <p:nvPicPr>
          <p:cNvPr id="29702"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29703"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sp>
        <p:nvSpPr>
          <p:cNvPr id="104461" name="Text Box 13"/>
          <p:cNvSpPr txBox="1">
            <a:spLocks noChangeArrowheads="1"/>
          </p:cNvSpPr>
          <p:nvPr/>
        </p:nvSpPr>
        <p:spPr bwMode="auto">
          <a:xfrm>
            <a:off x="304800" y="1524000"/>
            <a:ext cx="8839200" cy="2554288"/>
          </a:xfrm>
          <a:prstGeom prst="rect">
            <a:avLst/>
          </a:prstGeom>
          <a:solidFill>
            <a:schemeClr val="tx2"/>
          </a:solidFill>
          <a:ln w="9525">
            <a:noFill/>
            <a:miter lim="800000"/>
            <a:headEnd/>
            <a:tailEnd/>
          </a:ln>
        </p:spPr>
        <p:txBody>
          <a:bodyPr>
            <a:spAutoFit/>
          </a:bodyPr>
          <a:lstStyle/>
          <a:p>
            <a:pPr algn="just" eaLnBrk="1" hangingPunct="1">
              <a:spcBef>
                <a:spcPct val="50000"/>
              </a:spcBef>
            </a:pPr>
            <a:r>
              <a:rPr lang="en-US" sz="4000" dirty="0">
                <a:solidFill>
                  <a:srgbClr val="0000CC"/>
                </a:solidFill>
                <a:latin typeface=".VnTime" pitchFamily="34" charset="0"/>
              </a:rPr>
              <a:t>- </a:t>
            </a:r>
            <a:r>
              <a:rPr lang="en-US" sz="4000" dirty="0" err="1">
                <a:solidFill>
                  <a:srgbClr val="FFFF00"/>
                </a:solidFill>
                <a:latin typeface="VNI-Times" pitchFamily="2" charset="0"/>
              </a:rPr>
              <a:t>Vònh</a:t>
            </a:r>
            <a:r>
              <a:rPr lang="en-US" sz="4000" dirty="0">
                <a:solidFill>
                  <a:srgbClr val="FFFF00"/>
                </a:solidFill>
                <a:latin typeface="VNI-Times" pitchFamily="2" charset="0"/>
              </a:rPr>
              <a:t> </a:t>
            </a:r>
            <a:r>
              <a:rPr lang="en-US" sz="4000" dirty="0" err="1">
                <a:solidFill>
                  <a:srgbClr val="FFFF00"/>
                </a:solidFill>
                <a:latin typeface="VNI-Times" pitchFamily="2" charset="0"/>
              </a:rPr>
              <a:t>Baéc</a:t>
            </a:r>
            <a:r>
              <a:rPr lang="en-US" sz="4000" dirty="0">
                <a:solidFill>
                  <a:srgbClr val="FFFF00"/>
                </a:solidFill>
                <a:latin typeface="VNI-Times" pitchFamily="2" charset="0"/>
              </a:rPr>
              <a:t> </a:t>
            </a:r>
            <a:r>
              <a:rPr lang="en-US" sz="4000" dirty="0" err="1">
                <a:solidFill>
                  <a:srgbClr val="FFFF00"/>
                </a:solidFill>
                <a:latin typeface="VNI-Times" pitchFamily="2" charset="0"/>
              </a:rPr>
              <a:t>Boä</a:t>
            </a:r>
            <a:r>
              <a:rPr lang="en-US" sz="4000" dirty="0">
                <a:solidFill>
                  <a:srgbClr val="FFFF00"/>
                </a:solidFill>
                <a:latin typeface="VNI-Times" pitchFamily="2" charset="0"/>
              </a:rPr>
              <a:t>: </a:t>
            </a:r>
            <a:r>
              <a:rPr lang="en-US" sz="4000" dirty="0" err="1">
                <a:solidFill>
                  <a:srgbClr val="FFFF00"/>
                </a:solidFill>
                <a:latin typeface="VNI-Times" pitchFamily="2" charset="0"/>
              </a:rPr>
              <a:t>coù</a:t>
            </a:r>
            <a:r>
              <a:rPr lang="en-US" sz="4000" dirty="0">
                <a:solidFill>
                  <a:srgbClr val="FFFF00"/>
                </a:solidFill>
                <a:latin typeface="VNI-Times" pitchFamily="2" charset="0"/>
              </a:rPr>
              <a:t> </a:t>
            </a:r>
            <a:r>
              <a:rPr lang="en-US" sz="4000" dirty="0" err="1">
                <a:solidFill>
                  <a:srgbClr val="FFFF00"/>
                </a:solidFill>
                <a:latin typeface="VNI-Times" pitchFamily="2" charset="0"/>
              </a:rPr>
              <a:t>ñaûo</a:t>
            </a:r>
            <a:r>
              <a:rPr lang="en-US" sz="4000" dirty="0">
                <a:solidFill>
                  <a:srgbClr val="FFFF00"/>
                </a:solidFill>
                <a:latin typeface="VNI-Times" pitchFamily="2" charset="0"/>
              </a:rPr>
              <a:t> </a:t>
            </a:r>
            <a:r>
              <a:rPr lang="en-US" sz="4000" dirty="0" err="1">
                <a:solidFill>
                  <a:srgbClr val="FFFF00"/>
                </a:solidFill>
                <a:latin typeface="VNI-Times" pitchFamily="2" charset="0"/>
              </a:rPr>
              <a:t>Caùi</a:t>
            </a:r>
            <a:r>
              <a:rPr lang="en-US" sz="4000" dirty="0">
                <a:solidFill>
                  <a:srgbClr val="FFFF00"/>
                </a:solidFill>
                <a:latin typeface="VNI-Times" pitchFamily="2" charset="0"/>
              </a:rPr>
              <a:t> </a:t>
            </a:r>
            <a:r>
              <a:rPr lang="en-US" sz="4000" dirty="0" err="1">
                <a:solidFill>
                  <a:srgbClr val="FFFF00"/>
                </a:solidFill>
                <a:latin typeface="VNI-Times" pitchFamily="2" charset="0"/>
              </a:rPr>
              <a:t>Baàu</a:t>
            </a:r>
            <a:r>
              <a:rPr lang="en-US" sz="4000" dirty="0">
                <a:solidFill>
                  <a:srgbClr val="FFFF00"/>
                </a:solidFill>
                <a:latin typeface="VNI-Times" pitchFamily="2" charset="0"/>
              </a:rPr>
              <a:t>, </a:t>
            </a:r>
            <a:r>
              <a:rPr lang="en-US" sz="4000" dirty="0" err="1">
                <a:solidFill>
                  <a:srgbClr val="FFFF00"/>
                </a:solidFill>
                <a:latin typeface="VNI-Times" pitchFamily="2" charset="0"/>
              </a:rPr>
              <a:t>Caùt</a:t>
            </a:r>
            <a:r>
              <a:rPr lang="en-US" sz="4000" dirty="0">
                <a:solidFill>
                  <a:srgbClr val="FFFF00"/>
                </a:solidFill>
                <a:latin typeface="VNI-Times" pitchFamily="2" charset="0"/>
              </a:rPr>
              <a:t> </a:t>
            </a:r>
            <a:r>
              <a:rPr lang="en-US" sz="4000" dirty="0" err="1">
                <a:solidFill>
                  <a:srgbClr val="FFFF00"/>
                </a:solidFill>
                <a:latin typeface="VNI-Times" pitchFamily="2" charset="0"/>
              </a:rPr>
              <a:t>Baø</a:t>
            </a:r>
            <a:r>
              <a:rPr lang="en-US" sz="4000" dirty="0">
                <a:solidFill>
                  <a:srgbClr val="FFFF00"/>
                </a:solidFill>
                <a:latin typeface="VNI-Times" pitchFamily="2" charset="0"/>
              </a:rPr>
              <a:t>, </a:t>
            </a:r>
            <a:r>
              <a:rPr lang="en-US" sz="4000" dirty="0" err="1">
                <a:solidFill>
                  <a:srgbClr val="FFFF00"/>
                </a:solidFill>
                <a:latin typeface="VNI-Times" pitchFamily="2" charset="0"/>
              </a:rPr>
              <a:t>Vònh</a:t>
            </a:r>
            <a:r>
              <a:rPr lang="en-US" sz="4000" dirty="0">
                <a:solidFill>
                  <a:srgbClr val="FFFF00"/>
                </a:solidFill>
                <a:latin typeface="VNI-Times" pitchFamily="2" charset="0"/>
              </a:rPr>
              <a:t> </a:t>
            </a:r>
            <a:r>
              <a:rPr lang="en-US" sz="4000" dirty="0" err="1">
                <a:solidFill>
                  <a:srgbClr val="FFFF00"/>
                </a:solidFill>
                <a:latin typeface="VNI-Times" pitchFamily="2" charset="0"/>
              </a:rPr>
              <a:t>Haï</a:t>
            </a:r>
            <a:r>
              <a:rPr lang="en-US" sz="4000" dirty="0">
                <a:solidFill>
                  <a:srgbClr val="FFFF00"/>
                </a:solidFill>
                <a:latin typeface="VNI-Times" pitchFamily="2" charset="0"/>
              </a:rPr>
              <a:t> Long. </a:t>
            </a:r>
            <a:r>
              <a:rPr lang="en-US" sz="4000" dirty="0" err="1">
                <a:solidFill>
                  <a:srgbClr val="FFFF00"/>
                </a:solidFill>
                <a:latin typeface="VNI-Times" pitchFamily="2" charset="0"/>
              </a:rPr>
              <a:t>Hoaït</a:t>
            </a:r>
            <a:r>
              <a:rPr lang="en-US" sz="4000" dirty="0">
                <a:solidFill>
                  <a:srgbClr val="FFFF00"/>
                </a:solidFill>
                <a:latin typeface="VNI-Times" pitchFamily="2" charset="0"/>
              </a:rPr>
              <a:t> </a:t>
            </a:r>
            <a:r>
              <a:rPr lang="en-US" sz="4000" dirty="0" err="1">
                <a:solidFill>
                  <a:srgbClr val="FFFF00"/>
                </a:solidFill>
                <a:latin typeface="VNI-Times" pitchFamily="2" charset="0"/>
              </a:rPr>
              <a:t>ñoäng</a:t>
            </a:r>
            <a:r>
              <a:rPr lang="en-US" sz="4000" dirty="0">
                <a:solidFill>
                  <a:srgbClr val="FFFF00"/>
                </a:solidFill>
                <a:latin typeface="VNI-Times" pitchFamily="2" charset="0"/>
              </a:rPr>
              <a:t> </a:t>
            </a:r>
            <a:r>
              <a:rPr lang="en-US" sz="4000" dirty="0" err="1">
                <a:solidFill>
                  <a:srgbClr val="FFFF00"/>
                </a:solidFill>
                <a:latin typeface="VNI-Times" pitchFamily="2" charset="0"/>
              </a:rPr>
              <a:t>saûn</a:t>
            </a:r>
            <a:r>
              <a:rPr lang="en-US" sz="4000" dirty="0">
                <a:solidFill>
                  <a:srgbClr val="FFFF00"/>
                </a:solidFill>
                <a:latin typeface="VNI-Times" pitchFamily="2" charset="0"/>
              </a:rPr>
              <a:t> </a:t>
            </a:r>
            <a:r>
              <a:rPr lang="en-US" sz="4000" dirty="0" err="1">
                <a:solidFill>
                  <a:srgbClr val="FFFF00"/>
                </a:solidFill>
                <a:latin typeface="VNI-Times" pitchFamily="2" charset="0"/>
              </a:rPr>
              <a:t>xuaát</a:t>
            </a:r>
            <a:r>
              <a:rPr lang="en-US" sz="4000" dirty="0">
                <a:solidFill>
                  <a:srgbClr val="FFFF00"/>
                </a:solidFill>
                <a:latin typeface="VNI-Times" pitchFamily="2" charset="0"/>
              </a:rPr>
              <a:t> </a:t>
            </a:r>
            <a:r>
              <a:rPr lang="en-US" sz="4000" dirty="0" err="1">
                <a:solidFill>
                  <a:srgbClr val="FFFF00"/>
                </a:solidFill>
                <a:latin typeface="VNI-Times" pitchFamily="2" charset="0"/>
              </a:rPr>
              <a:t>chính</a:t>
            </a:r>
            <a:r>
              <a:rPr lang="en-US" sz="4000" dirty="0">
                <a:solidFill>
                  <a:srgbClr val="FFFF00"/>
                </a:solidFill>
                <a:latin typeface="VNI-Times" pitchFamily="2" charset="0"/>
              </a:rPr>
              <a:t> </a:t>
            </a:r>
            <a:r>
              <a:rPr lang="en-US" sz="4000" dirty="0" err="1">
                <a:solidFill>
                  <a:srgbClr val="FFFF00"/>
                </a:solidFill>
                <a:latin typeface="VNI-Times" pitchFamily="2" charset="0"/>
              </a:rPr>
              <a:t>ôû</a:t>
            </a:r>
            <a:r>
              <a:rPr lang="en-US" sz="4000" dirty="0">
                <a:solidFill>
                  <a:srgbClr val="FFFF00"/>
                </a:solidFill>
                <a:latin typeface="VNI-Times" pitchFamily="2" charset="0"/>
              </a:rPr>
              <a:t> </a:t>
            </a:r>
            <a:r>
              <a:rPr lang="en-US" sz="4000" dirty="0" err="1">
                <a:solidFill>
                  <a:srgbClr val="FFFF00"/>
                </a:solidFill>
                <a:latin typeface="VNI-Times" pitchFamily="2" charset="0"/>
              </a:rPr>
              <a:t>ñaây</a:t>
            </a:r>
            <a:r>
              <a:rPr lang="en-US" sz="4000" dirty="0">
                <a:solidFill>
                  <a:srgbClr val="FFFF00"/>
                </a:solidFill>
                <a:latin typeface="VNI-Times" pitchFamily="2" charset="0"/>
              </a:rPr>
              <a:t> </a:t>
            </a:r>
            <a:r>
              <a:rPr lang="en-US" sz="4000" dirty="0" err="1">
                <a:solidFill>
                  <a:srgbClr val="FFFF00"/>
                </a:solidFill>
                <a:latin typeface="VNI-Times" pitchFamily="2" charset="0"/>
              </a:rPr>
              <a:t>laø</a:t>
            </a:r>
            <a:r>
              <a:rPr lang="en-US" sz="4000" dirty="0">
                <a:solidFill>
                  <a:srgbClr val="FFFF00"/>
                </a:solidFill>
                <a:latin typeface="VNI-Times" pitchFamily="2" charset="0"/>
              </a:rPr>
              <a:t> </a:t>
            </a:r>
            <a:r>
              <a:rPr lang="en-US" sz="4000" dirty="0" err="1">
                <a:solidFill>
                  <a:srgbClr val="FFFF00"/>
                </a:solidFill>
                <a:latin typeface="VNI-Times" pitchFamily="2" charset="0"/>
              </a:rPr>
              <a:t>laøm</a:t>
            </a:r>
            <a:r>
              <a:rPr lang="en-US" sz="4000" dirty="0">
                <a:solidFill>
                  <a:srgbClr val="FFFF00"/>
                </a:solidFill>
                <a:latin typeface="VNI-Times" pitchFamily="2" charset="0"/>
              </a:rPr>
              <a:t> </a:t>
            </a:r>
            <a:r>
              <a:rPr lang="en-US" sz="4000" dirty="0" err="1">
                <a:solidFill>
                  <a:srgbClr val="FFFF00"/>
                </a:solidFill>
                <a:latin typeface="VNI-Times" pitchFamily="2" charset="0"/>
              </a:rPr>
              <a:t>ngheà</a:t>
            </a:r>
            <a:r>
              <a:rPr lang="en-US" sz="4000" dirty="0">
                <a:solidFill>
                  <a:srgbClr val="FFFF00"/>
                </a:solidFill>
                <a:latin typeface="VNI-Times" pitchFamily="2" charset="0"/>
              </a:rPr>
              <a:t> </a:t>
            </a:r>
            <a:r>
              <a:rPr lang="en-US" sz="4000" dirty="0" err="1">
                <a:solidFill>
                  <a:srgbClr val="FFFF00"/>
                </a:solidFill>
                <a:latin typeface="VNI-Times" pitchFamily="2" charset="0"/>
              </a:rPr>
              <a:t>ñaùnh</a:t>
            </a:r>
            <a:r>
              <a:rPr lang="en-US" sz="4000" dirty="0">
                <a:solidFill>
                  <a:srgbClr val="FFFF00"/>
                </a:solidFill>
                <a:latin typeface="VNI-Times" pitchFamily="2" charset="0"/>
              </a:rPr>
              <a:t> </a:t>
            </a:r>
            <a:r>
              <a:rPr lang="en-US" sz="4000" dirty="0" err="1">
                <a:solidFill>
                  <a:srgbClr val="FFFF00"/>
                </a:solidFill>
                <a:latin typeface="VNI-Times" pitchFamily="2" charset="0"/>
              </a:rPr>
              <a:t>caù</a:t>
            </a:r>
            <a:r>
              <a:rPr lang="en-US" sz="4000" dirty="0">
                <a:solidFill>
                  <a:srgbClr val="FFFF00"/>
                </a:solidFill>
                <a:latin typeface="VNI-Times" pitchFamily="2" charset="0"/>
              </a:rPr>
              <a:t> </a:t>
            </a:r>
            <a:r>
              <a:rPr lang="en-US" sz="4000" dirty="0" err="1">
                <a:solidFill>
                  <a:srgbClr val="FFFF00"/>
                </a:solidFill>
                <a:latin typeface="VNI-Times" pitchFamily="2" charset="0"/>
              </a:rPr>
              <a:t>vaø</a:t>
            </a:r>
            <a:r>
              <a:rPr lang="en-US" sz="4000" dirty="0">
                <a:solidFill>
                  <a:srgbClr val="FFFF00"/>
                </a:solidFill>
                <a:latin typeface="VNI-Times" pitchFamily="2" charset="0"/>
              </a:rPr>
              <a:t> </a:t>
            </a:r>
            <a:r>
              <a:rPr lang="en-US" sz="4000" dirty="0" err="1">
                <a:solidFill>
                  <a:srgbClr val="FFFF00"/>
                </a:solidFill>
                <a:latin typeface="VNI-Times" pitchFamily="2" charset="0"/>
              </a:rPr>
              <a:t>phaùt</a:t>
            </a:r>
            <a:r>
              <a:rPr lang="en-US" sz="4000" dirty="0">
                <a:solidFill>
                  <a:srgbClr val="FFFF00"/>
                </a:solidFill>
                <a:latin typeface="VNI-Times" pitchFamily="2" charset="0"/>
              </a:rPr>
              <a:t> </a:t>
            </a:r>
            <a:r>
              <a:rPr lang="en-US" sz="4000" dirty="0" err="1">
                <a:solidFill>
                  <a:srgbClr val="FFFF00"/>
                </a:solidFill>
                <a:latin typeface="VNI-Times" pitchFamily="2" charset="0"/>
              </a:rPr>
              <a:t>trieån</a:t>
            </a:r>
            <a:r>
              <a:rPr lang="en-US" sz="4000" dirty="0">
                <a:solidFill>
                  <a:srgbClr val="FFFF00"/>
                </a:solidFill>
                <a:latin typeface="VNI-Times" pitchFamily="2" charset="0"/>
              </a:rPr>
              <a:t> du </a:t>
            </a:r>
            <a:r>
              <a:rPr lang="en-US" sz="4000" dirty="0" err="1">
                <a:solidFill>
                  <a:srgbClr val="FFFF00"/>
                </a:solidFill>
                <a:latin typeface="VNI-Times" pitchFamily="2" charset="0"/>
              </a:rPr>
              <a:t>lòch</a:t>
            </a:r>
            <a:r>
              <a:rPr lang="en-US" sz="4000" dirty="0">
                <a:solidFill>
                  <a:srgbClr val="FFFF00"/>
                </a:solidFill>
                <a:latin typeface=".VnTime" pitchFamily="34" charset="0"/>
              </a:rPr>
              <a:t>.</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4461"/>
                                        </p:tgtEl>
                                        <p:attrNameLst>
                                          <p:attrName>style.visibility</p:attrName>
                                        </p:attrNameLst>
                                      </p:cBhvr>
                                      <p:to>
                                        <p:strVal val="visible"/>
                                      </p:to>
                                    </p:set>
                                    <p:animScale>
                                      <p:cBhvr>
                                        <p:cTn id="7" dur="1000" decel="50000" fill="hold">
                                          <p:stCondLst>
                                            <p:cond delay="0"/>
                                          </p:stCondLst>
                                        </p:cTn>
                                        <p:tgtEl>
                                          <p:spTgt spid="1044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4461"/>
                                        </p:tgtEl>
                                        <p:attrNameLst>
                                          <p:attrName>ppt_x</p:attrName>
                                          <p:attrName>ppt_y</p:attrName>
                                        </p:attrNameLst>
                                      </p:cBhvr>
                                    </p:animMotion>
                                    <p:animEffect transition="in" filter="fade">
                                      <p:cBhvr>
                                        <p:cTn id="9" dur="1000"/>
                                        <p:tgtEl>
                                          <p:spTgt spid="104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2" name="AutoShape 26"/>
          <p:cNvCxnSpPr>
            <a:cxnSpLocks noChangeShapeType="1"/>
          </p:cNvCxnSpPr>
          <p:nvPr/>
        </p:nvCxnSpPr>
        <p:spPr bwMode="auto">
          <a:xfrm rot="5400000" flipV="1">
            <a:off x="4572000" y="0"/>
            <a:ext cx="1588" cy="1588"/>
          </a:xfrm>
          <a:prstGeom prst="curvedConnector3">
            <a:avLst>
              <a:gd name="adj1" fmla="val -14400005"/>
            </a:avLst>
          </a:prstGeom>
          <a:noFill/>
          <a:ln w="9525">
            <a:solidFill>
              <a:schemeClr val="tx1"/>
            </a:solidFill>
            <a:round/>
            <a:headEnd/>
            <a:tailEnd type="triangle" w="med" len="med"/>
          </a:ln>
        </p:spPr>
      </p:cxnSp>
      <p:pic>
        <p:nvPicPr>
          <p:cNvPr id="30723" name="Picture 2" descr="C:\Documents and Settings\PhongLan\Desktop\hl\Du-Lich-Dao-Cat-Ba-11.jpg"/>
          <p:cNvPicPr>
            <a:picLocks noChangeAspect="1" noChangeArrowheads="1"/>
          </p:cNvPicPr>
          <p:nvPr/>
        </p:nvPicPr>
        <p:blipFill>
          <a:blip r:embed="rId2" cstate="print"/>
          <a:srcRect/>
          <a:stretch>
            <a:fillRect/>
          </a:stretch>
        </p:blipFill>
        <p:spPr bwMode="auto">
          <a:xfrm>
            <a:off x="4800600" y="76200"/>
            <a:ext cx="4267200" cy="3276600"/>
          </a:xfrm>
          <a:prstGeom prst="rect">
            <a:avLst/>
          </a:prstGeom>
          <a:noFill/>
          <a:ln w="9525">
            <a:noFill/>
            <a:miter lim="800000"/>
            <a:headEnd/>
            <a:tailEnd/>
          </a:ln>
        </p:spPr>
      </p:pic>
      <p:pic>
        <p:nvPicPr>
          <p:cNvPr id="30724" name="Picture 5" descr="vandon1"/>
          <p:cNvPicPr>
            <a:picLocks noChangeAspect="1" noChangeArrowheads="1"/>
          </p:cNvPicPr>
          <p:nvPr/>
        </p:nvPicPr>
        <p:blipFill>
          <a:blip r:embed="rId3" cstate="print"/>
          <a:srcRect/>
          <a:stretch>
            <a:fillRect/>
          </a:stretch>
        </p:blipFill>
        <p:spPr bwMode="auto">
          <a:xfrm>
            <a:off x="76200" y="76200"/>
            <a:ext cx="4419600" cy="3276600"/>
          </a:xfrm>
          <a:prstGeom prst="rect">
            <a:avLst/>
          </a:prstGeom>
          <a:noFill/>
          <a:ln w="9525">
            <a:noFill/>
            <a:miter lim="800000"/>
            <a:headEnd/>
            <a:tailEnd/>
          </a:ln>
        </p:spPr>
      </p:pic>
      <p:pic>
        <p:nvPicPr>
          <p:cNvPr id="30725" name="Picture 2" descr="C:\Documents and Settings\PhongLan\Desktop\catba\Ngam-hoang-hon-tren-dao-Cat-Ba-67800-1.jpg"/>
          <p:cNvPicPr>
            <a:picLocks noChangeAspect="1" noChangeArrowheads="1"/>
          </p:cNvPicPr>
          <p:nvPr/>
        </p:nvPicPr>
        <p:blipFill>
          <a:blip r:embed="rId4" cstate="print"/>
          <a:srcRect/>
          <a:stretch>
            <a:fillRect/>
          </a:stretch>
        </p:blipFill>
        <p:spPr bwMode="auto">
          <a:xfrm>
            <a:off x="76200" y="3657600"/>
            <a:ext cx="4495800" cy="3124200"/>
          </a:xfrm>
          <a:prstGeom prst="rect">
            <a:avLst/>
          </a:prstGeom>
          <a:noFill/>
          <a:ln w="9525">
            <a:noFill/>
            <a:miter lim="800000"/>
            <a:headEnd/>
            <a:tailEnd/>
          </a:ln>
        </p:spPr>
      </p:pic>
      <p:pic>
        <p:nvPicPr>
          <p:cNvPr id="30726" name="Picture 2" descr="C:\Documents and Settings\PhongLan\Desktop\hl\hal.jpg"/>
          <p:cNvPicPr>
            <a:picLocks noChangeAspect="1" noChangeArrowheads="1"/>
          </p:cNvPicPr>
          <p:nvPr/>
        </p:nvPicPr>
        <p:blipFill>
          <a:blip r:embed="rId5" cstate="print"/>
          <a:srcRect/>
          <a:stretch>
            <a:fillRect/>
          </a:stretch>
        </p:blipFill>
        <p:spPr bwMode="auto">
          <a:xfrm>
            <a:off x="4876800" y="3581400"/>
            <a:ext cx="4114800" cy="3200400"/>
          </a:xfrm>
          <a:prstGeom prst="rect">
            <a:avLst/>
          </a:prstGeom>
          <a:noFill/>
          <a:ln w="9525">
            <a:noFill/>
            <a:miter lim="800000"/>
            <a:headEnd/>
            <a:tailEnd/>
          </a:ln>
        </p:spPr>
      </p:pic>
      <p:sp>
        <p:nvSpPr>
          <p:cNvPr id="7" name="Rectangle 6"/>
          <p:cNvSpPr/>
          <p:nvPr/>
        </p:nvSpPr>
        <p:spPr>
          <a:xfrm>
            <a:off x="-24764" y="2505670"/>
            <a:ext cx="2691764"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Caùi</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Baàu</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
        <p:nvSpPr>
          <p:cNvPr id="8" name="Rectangle 7"/>
          <p:cNvSpPr/>
          <p:nvPr/>
        </p:nvSpPr>
        <p:spPr>
          <a:xfrm>
            <a:off x="6766425" y="0"/>
            <a:ext cx="2377575"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Caùt</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Baø</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
        <p:nvSpPr>
          <p:cNvPr id="9" name="Rectangle 8"/>
          <p:cNvSpPr/>
          <p:nvPr/>
        </p:nvSpPr>
        <p:spPr>
          <a:xfrm>
            <a:off x="76200" y="5934670"/>
            <a:ext cx="4477509"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Vònh</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Haï</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Long</a:t>
            </a:r>
          </a:p>
        </p:txBody>
      </p:sp>
      <p:sp>
        <p:nvSpPr>
          <p:cNvPr id="10" name="Rectangle 9"/>
          <p:cNvSpPr/>
          <p:nvPr/>
        </p:nvSpPr>
        <p:spPr>
          <a:xfrm>
            <a:off x="4666491" y="5934670"/>
            <a:ext cx="4477509"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Vònh</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Haï</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Long</a:t>
            </a:r>
          </a:p>
        </p:txBody>
      </p:sp>
    </p:spTree>
  </p:cSld>
  <p:clrMapOvr>
    <a:masterClrMapping/>
  </p:clrMapOvr>
  <p:transition spd="slow">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6" name="AutoShape 26"/>
          <p:cNvCxnSpPr>
            <a:cxnSpLocks noChangeShapeType="1"/>
          </p:cNvCxnSpPr>
          <p:nvPr/>
        </p:nvCxnSpPr>
        <p:spPr bwMode="auto">
          <a:xfrm rot="5400000" flipV="1">
            <a:off x="4572000" y="0"/>
            <a:ext cx="1588" cy="1588"/>
          </a:xfrm>
          <a:prstGeom prst="curvedConnector3">
            <a:avLst>
              <a:gd name="adj1" fmla="val -14400005"/>
            </a:avLst>
          </a:prstGeom>
          <a:noFill/>
          <a:ln w="9525">
            <a:solidFill>
              <a:schemeClr val="tx1"/>
            </a:solidFill>
            <a:round/>
            <a:headEnd/>
            <a:tailEnd type="triangle" w="med" len="med"/>
          </a:ln>
        </p:spPr>
      </p:cxnSp>
      <p:pic>
        <p:nvPicPr>
          <p:cNvPr id="31747" name="Picture 2" descr="C:\Documents and Settings\PhongLan\Desktop\nuoi\5_du_an_nuoi_ca_gio_mu_banglong_tren_bien_tai_vung_ang.jpg"/>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
        <p:nvSpPr>
          <p:cNvPr id="4" name="Rectangle 3"/>
          <p:cNvSpPr/>
          <p:nvPr/>
        </p:nvSpPr>
        <p:spPr>
          <a:xfrm>
            <a:off x="2380491" y="76200"/>
            <a:ext cx="4004622"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Nuoâi</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caù</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loàng</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409575" y="1371600"/>
            <a:ext cx="2714625" cy="366713"/>
          </a:xfrm>
          <a:prstGeom prst="rect">
            <a:avLst/>
          </a:prstGeom>
          <a:solidFill>
            <a:schemeClr val="tx1"/>
          </a:solidFill>
          <a:ln w="9525">
            <a:noFill/>
            <a:miter lim="800000"/>
            <a:headEnd/>
            <a:tailEnd/>
          </a:ln>
        </p:spPr>
        <p:txBody>
          <a:bodyPr>
            <a:spAutoFit/>
          </a:bodyPr>
          <a:lstStyle/>
          <a:p>
            <a:pPr rtl="1" eaLnBrk="1" hangingPunct="1">
              <a:spcBef>
                <a:spcPct val="50000"/>
              </a:spcBef>
            </a:pPr>
            <a:r>
              <a:rPr lang="en-US" b="1">
                <a:solidFill>
                  <a:srgbClr val="0000CC"/>
                </a:solidFill>
                <a:latin typeface="Arial" charset="0"/>
                <a:cs typeface="Arial" charset="0"/>
              </a:rPr>
              <a:t>I – KIỂM TRA BÀI CŨ</a:t>
            </a:r>
          </a:p>
        </p:txBody>
      </p:sp>
      <p:sp>
        <p:nvSpPr>
          <p:cNvPr id="5124" name="Text Box 4"/>
          <p:cNvSpPr txBox="1">
            <a:spLocks noChangeArrowheads="1"/>
          </p:cNvSpPr>
          <p:nvPr/>
        </p:nvSpPr>
        <p:spPr bwMode="auto">
          <a:xfrm>
            <a:off x="152400" y="2286000"/>
            <a:ext cx="4343400" cy="1052513"/>
          </a:xfrm>
          <a:prstGeom prst="rect">
            <a:avLst/>
          </a:prstGeom>
          <a:solidFill>
            <a:schemeClr val="tx1"/>
          </a:solidFill>
          <a:ln w="9525">
            <a:solidFill>
              <a:schemeClr val="tx1"/>
            </a:solidFill>
            <a:miter lim="800000"/>
            <a:headEnd/>
            <a:tailEnd/>
          </a:ln>
        </p:spPr>
        <p:txBody>
          <a:bodyPr>
            <a:spAutoFit/>
          </a:bodyPr>
          <a:lstStyle/>
          <a:p>
            <a:pPr rtl="1" eaLnBrk="1" hangingPunct="1">
              <a:lnSpc>
                <a:spcPct val="130000"/>
              </a:lnSpc>
              <a:spcBef>
                <a:spcPct val="50000"/>
              </a:spcBef>
            </a:pPr>
            <a:r>
              <a:rPr lang="en-US" sz="2400" b="1">
                <a:solidFill>
                  <a:srgbClr val="0000CC"/>
                </a:solidFill>
                <a:latin typeface="VNI-Times" pitchFamily="2" charset="0"/>
                <a:cs typeface="Arial" charset="0"/>
                <a:sym typeface="Wingdings" pitchFamily="2" charset="2"/>
              </a:rPr>
              <a:t>  Vì </a:t>
            </a:r>
            <a:r>
              <a:rPr lang="en-US" sz="2400" b="1">
                <a:solidFill>
                  <a:srgbClr val="0000CC"/>
                </a:solidFill>
                <a:latin typeface=".VnTime" pitchFamily="34" charset="0"/>
                <a:cs typeface="Arial" charset="0"/>
                <a:sym typeface="Wingdings" pitchFamily="2" charset="2"/>
              </a:rPr>
              <a:t>sao nãi </a:t>
            </a:r>
            <a:r>
              <a:rPr lang="en-US" sz="2400" b="1">
                <a:solidFill>
                  <a:srgbClr val="0000CC"/>
                </a:solidFill>
                <a:latin typeface="VNI-Times" pitchFamily="2" charset="0"/>
                <a:cs typeface="Arial" charset="0"/>
                <a:sym typeface="Wingdings" pitchFamily="2" charset="2"/>
              </a:rPr>
              <a:t>Ñ</a:t>
            </a:r>
            <a:r>
              <a:rPr lang="en-US" sz="2400" b="1">
                <a:solidFill>
                  <a:srgbClr val="0000CC"/>
                </a:solidFill>
                <a:latin typeface=".VnTime" pitchFamily="34" charset="0"/>
                <a:cs typeface="Arial" charset="0"/>
                <a:sym typeface="Wingdings" pitchFamily="2" charset="2"/>
              </a:rPr>
              <a:t>µ N½ng lµ trung t©m c«ng nghiÖp ?</a:t>
            </a:r>
            <a:endParaRPr lang="en-US" sz="2400">
              <a:solidFill>
                <a:srgbClr val="0000CC"/>
              </a:solidFill>
              <a:latin typeface=".VnTime" pitchFamily="34" charset="0"/>
              <a:cs typeface="Arial" charset="0"/>
              <a:sym typeface="Wingdings" pitchFamily="2" charset="2"/>
            </a:endParaRPr>
          </a:p>
        </p:txBody>
      </p:sp>
      <p:pic>
        <p:nvPicPr>
          <p:cNvPr id="5125" name="Picture 5" descr="zeichen9"/>
          <p:cNvPicPr>
            <a:picLocks noChangeAspect="1" noChangeArrowheads="1" noCrop="1"/>
          </p:cNvPicPr>
          <p:nvPr/>
        </p:nvPicPr>
        <p:blipFill>
          <a:blip r:embed="rId2" cstate="print"/>
          <a:srcRect/>
          <a:stretch>
            <a:fillRect/>
          </a:stretch>
        </p:blipFill>
        <p:spPr bwMode="auto">
          <a:xfrm>
            <a:off x="374650" y="1828800"/>
            <a:ext cx="539750" cy="638175"/>
          </a:xfrm>
          <a:prstGeom prst="rect">
            <a:avLst/>
          </a:prstGeom>
          <a:noFill/>
          <a:ln w="9525">
            <a:noFill/>
            <a:miter lim="800000"/>
            <a:headEnd/>
            <a:tailEnd/>
          </a:ln>
        </p:spPr>
      </p:pic>
      <p:sp>
        <p:nvSpPr>
          <p:cNvPr id="5126" name="Line 6"/>
          <p:cNvSpPr>
            <a:spLocks noChangeShapeType="1"/>
          </p:cNvSpPr>
          <p:nvPr/>
        </p:nvSpPr>
        <p:spPr bwMode="auto">
          <a:xfrm>
            <a:off x="4554538" y="1752600"/>
            <a:ext cx="46037" cy="5105400"/>
          </a:xfrm>
          <a:prstGeom prst="line">
            <a:avLst/>
          </a:prstGeom>
          <a:noFill/>
          <a:ln w="28575">
            <a:solidFill>
              <a:schemeClr val="tx1"/>
            </a:solidFill>
            <a:round/>
            <a:headEnd/>
            <a:tailEnd/>
          </a:ln>
        </p:spPr>
        <p:txBody>
          <a:bodyPr/>
          <a:lstStyle/>
          <a:p>
            <a:endParaRPr lang="en-US"/>
          </a:p>
        </p:txBody>
      </p:sp>
      <p:pic>
        <p:nvPicPr>
          <p:cNvPr id="5127" name="Picture 7" descr="Flower28"/>
          <p:cNvPicPr>
            <a:picLocks noChangeAspect="1" noChangeArrowheads="1"/>
          </p:cNvPicPr>
          <p:nvPr/>
        </p:nvPicPr>
        <p:blipFill>
          <a:blip r:embed="rId3" cstate="print"/>
          <a:srcRect/>
          <a:stretch>
            <a:fillRect/>
          </a:stretch>
        </p:blipFill>
        <p:spPr bwMode="auto">
          <a:xfrm rot="3057306" flipH="1">
            <a:off x="-473075" y="5972175"/>
            <a:ext cx="1295400" cy="762000"/>
          </a:xfrm>
          <a:prstGeom prst="rect">
            <a:avLst/>
          </a:prstGeom>
          <a:noFill/>
          <a:ln w="9525">
            <a:noFill/>
            <a:miter lim="800000"/>
            <a:headEnd/>
            <a:tailEnd/>
          </a:ln>
        </p:spPr>
      </p:pic>
      <p:pic>
        <p:nvPicPr>
          <p:cNvPr id="5128" name="Picture 8" descr="Flower28"/>
          <p:cNvPicPr>
            <a:picLocks noChangeAspect="1" noChangeArrowheads="1"/>
          </p:cNvPicPr>
          <p:nvPr/>
        </p:nvPicPr>
        <p:blipFill>
          <a:blip r:embed="rId3" cstate="print"/>
          <a:srcRect/>
          <a:stretch>
            <a:fillRect/>
          </a:stretch>
        </p:blipFill>
        <p:spPr bwMode="auto">
          <a:xfrm rot="8114670" flipH="1">
            <a:off x="-228600" y="-228600"/>
            <a:ext cx="1365250" cy="579438"/>
          </a:xfrm>
          <a:prstGeom prst="rect">
            <a:avLst/>
          </a:prstGeom>
          <a:noFill/>
          <a:ln w="9525">
            <a:noFill/>
            <a:miter lim="800000"/>
            <a:headEnd/>
            <a:tailEnd/>
          </a:ln>
        </p:spPr>
      </p:pic>
      <p:pic>
        <p:nvPicPr>
          <p:cNvPr id="5129" name="Picture 9" descr="Flower28"/>
          <p:cNvPicPr>
            <a:picLocks noChangeAspect="1" noChangeArrowheads="1"/>
          </p:cNvPicPr>
          <p:nvPr/>
        </p:nvPicPr>
        <p:blipFill>
          <a:blip r:embed="rId3" cstate="print"/>
          <a:srcRect/>
          <a:stretch>
            <a:fillRect/>
          </a:stretch>
        </p:blipFill>
        <p:spPr bwMode="auto">
          <a:xfrm rot="13428340" flipH="1">
            <a:off x="8382000" y="90488"/>
            <a:ext cx="1143000" cy="671512"/>
          </a:xfrm>
          <a:prstGeom prst="rect">
            <a:avLst/>
          </a:prstGeom>
          <a:noFill/>
          <a:ln w="9525">
            <a:noFill/>
            <a:miter lim="800000"/>
            <a:headEnd/>
            <a:tailEnd/>
          </a:ln>
        </p:spPr>
      </p:pic>
      <p:sp>
        <p:nvSpPr>
          <p:cNvPr id="12" name="Text Box 4"/>
          <p:cNvSpPr txBox="1">
            <a:spLocks noChangeArrowheads="1"/>
          </p:cNvSpPr>
          <p:nvPr/>
        </p:nvSpPr>
        <p:spPr bwMode="auto">
          <a:xfrm>
            <a:off x="152400" y="3962400"/>
            <a:ext cx="4343400" cy="2012950"/>
          </a:xfrm>
          <a:prstGeom prst="rect">
            <a:avLst/>
          </a:prstGeom>
          <a:solidFill>
            <a:schemeClr val="tx1"/>
          </a:solidFill>
          <a:ln w="9525">
            <a:solidFill>
              <a:schemeClr val="tx1"/>
            </a:solidFill>
            <a:miter lim="800000"/>
            <a:headEnd/>
            <a:tailEnd/>
          </a:ln>
        </p:spPr>
        <p:txBody>
          <a:bodyPr>
            <a:spAutoFit/>
          </a:bodyPr>
          <a:lstStyle/>
          <a:p>
            <a:pPr rtl="1" eaLnBrk="1" hangingPunct="1">
              <a:lnSpc>
                <a:spcPct val="130000"/>
              </a:lnSpc>
              <a:spcBef>
                <a:spcPct val="50000"/>
              </a:spcBef>
            </a:pPr>
            <a:r>
              <a:rPr lang="en-US" sz="2400" b="1">
                <a:solidFill>
                  <a:srgbClr val="0000CC"/>
                </a:solidFill>
                <a:latin typeface="VNI-Times" pitchFamily="2" charset="0"/>
                <a:cs typeface="Arial" charset="0"/>
                <a:sym typeface="Wingdings" pitchFamily="2" charset="2"/>
              </a:rPr>
              <a:t>   Vì Ñaø Naüng coù caùc cô sôû saûn xuaát haøng tieâu duøng, deät, cheá bieán thöïc phaåm, ñoùng taøu, saûn xuaát vaät lieäu xaây döïng</a:t>
            </a:r>
            <a:r>
              <a:rPr lang="en-US" sz="2400" b="1">
                <a:solidFill>
                  <a:srgbClr val="0000CC"/>
                </a:solidFill>
                <a:latin typeface=".VnTime" pitchFamily="34" charset="0"/>
                <a:cs typeface="Arial" charset="0"/>
                <a:sym typeface="Wingdings" pitchFamily="2" charset="2"/>
              </a:rPr>
              <a:t>.</a:t>
            </a:r>
            <a:endParaRPr lang="en-US" sz="2400">
              <a:solidFill>
                <a:srgbClr val="0000CC"/>
              </a:solidFill>
              <a:latin typeface=".VnTime" pitchFamily="34" charset="0"/>
              <a:cs typeface="Arial" charset="0"/>
              <a:sym typeface="Wingdings" pitchFamily="2" charset="2"/>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AutoShape 26"/>
          <p:cNvCxnSpPr>
            <a:cxnSpLocks noChangeShapeType="1"/>
          </p:cNvCxnSpPr>
          <p:nvPr/>
        </p:nvCxnSpPr>
        <p:spPr bwMode="auto">
          <a:xfrm rot="5400000" flipV="1">
            <a:off x="4572000" y="0"/>
            <a:ext cx="1588" cy="1588"/>
          </a:xfrm>
          <a:prstGeom prst="curvedConnector3">
            <a:avLst>
              <a:gd name="adj1" fmla="val -14400005"/>
            </a:avLst>
          </a:prstGeom>
          <a:noFill/>
          <a:ln w="9525">
            <a:solidFill>
              <a:schemeClr val="tx1"/>
            </a:solidFill>
            <a:round/>
            <a:headEnd/>
            <a:tailEnd type="triangle" w="med" len="med"/>
          </a:ln>
        </p:spPr>
      </p:cxnSp>
      <p:pic>
        <p:nvPicPr>
          <p:cNvPr id="32771" name="Picture 2" descr="C:\Documents and Settings\PhongLan\Desktop\nuoi\danh.jpg"/>
          <p:cNvPicPr>
            <a:picLocks noChangeAspect="1" noChangeArrowheads="1"/>
          </p:cNvPicPr>
          <p:nvPr/>
        </p:nvPicPr>
        <p:blipFill>
          <a:blip r:embed="rId2" cstate="print"/>
          <a:srcRect/>
          <a:stretch>
            <a:fillRect/>
          </a:stretch>
        </p:blipFill>
        <p:spPr bwMode="auto">
          <a:xfrm>
            <a:off x="76200" y="152400"/>
            <a:ext cx="8991600" cy="6629400"/>
          </a:xfrm>
          <a:prstGeom prst="rect">
            <a:avLst/>
          </a:prstGeom>
          <a:noFill/>
          <a:ln w="9525">
            <a:noFill/>
            <a:miter lim="800000"/>
            <a:headEnd/>
            <a:tailEnd/>
          </a:ln>
        </p:spPr>
      </p:pic>
      <p:sp>
        <p:nvSpPr>
          <p:cNvPr id="4" name="Rectangle 3"/>
          <p:cNvSpPr/>
          <p:nvPr/>
        </p:nvSpPr>
        <p:spPr>
          <a:xfrm>
            <a:off x="2209800" y="152400"/>
            <a:ext cx="5077031"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Thuyeàn</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ñaùnh</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caù</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an do hanh chinh Viet Nam"/>
          <p:cNvPicPr>
            <a:picLocks noChangeAspect="1" noChangeArrowheads="1"/>
          </p:cNvPicPr>
          <p:nvPr/>
        </p:nvPicPr>
        <p:blipFill>
          <a:blip r:embed="rId2" cstate="print">
            <a:lum bright="-30000"/>
          </a:blip>
          <a:srcRect/>
          <a:stretch>
            <a:fillRect/>
          </a:stretch>
        </p:blipFill>
        <p:spPr bwMode="auto">
          <a:xfrm>
            <a:off x="152400" y="152400"/>
            <a:ext cx="8915400" cy="6553200"/>
          </a:xfrm>
          <a:prstGeom prst="rect">
            <a:avLst/>
          </a:prstGeom>
          <a:solidFill>
            <a:schemeClr val="accent1"/>
          </a:solidFill>
          <a:ln w="9525">
            <a:noFill/>
            <a:miter lim="800000"/>
            <a:headEnd/>
            <a:tailEnd/>
          </a:ln>
        </p:spPr>
      </p:pic>
      <p:sp>
        <p:nvSpPr>
          <p:cNvPr id="4105" name="Rectangle 9"/>
          <p:cNvSpPr>
            <a:spLocks noChangeArrowheads="1"/>
          </p:cNvSpPr>
          <p:nvPr/>
        </p:nvSpPr>
        <p:spPr bwMode="auto">
          <a:xfrm>
            <a:off x="0" y="6400800"/>
            <a:ext cx="1981200" cy="457200"/>
          </a:xfrm>
          <a:prstGeom prst="rect">
            <a:avLst/>
          </a:prstGeom>
          <a:solidFill>
            <a:schemeClr val="accent1"/>
          </a:solidFill>
          <a:ln w="9525">
            <a:solidFill>
              <a:schemeClr val="tx1"/>
            </a:solidFill>
            <a:miter lim="800000"/>
            <a:headEnd/>
            <a:tailEnd/>
          </a:ln>
        </p:spPr>
        <p:txBody>
          <a:bodyPr wrap="none" anchor="ctr"/>
          <a:lstStyle/>
          <a:p>
            <a:pPr algn="ctr"/>
            <a:r>
              <a:rPr lang="en-US" sz="1400">
                <a:latin typeface="VNI-Times" pitchFamily="2" charset="0"/>
              </a:rPr>
              <a:t>Chuù giaûi:</a:t>
            </a:r>
          </a:p>
          <a:p>
            <a:pPr algn="ctr"/>
            <a:r>
              <a:rPr lang="en-US" sz="1400">
                <a:latin typeface="VNI-Times" pitchFamily="2" charset="0"/>
              </a:rPr>
              <a:t>    Moû daàu;       Moû khí </a:t>
            </a:r>
          </a:p>
        </p:txBody>
      </p:sp>
      <p:sp>
        <p:nvSpPr>
          <p:cNvPr id="4107" name="AutoShape 11"/>
          <p:cNvSpPr>
            <a:spLocks noChangeArrowheads="1"/>
          </p:cNvSpPr>
          <p:nvPr/>
        </p:nvSpPr>
        <p:spPr bwMode="auto">
          <a:xfrm>
            <a:off x="2895600" y="57912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11" name="AutoShape 15"/>
          <p:cNvSpPr>
            <a:spLocks noChangeArrowheads="1"/>
          </p:cNvSpPr>
          <p:nvPr/>
        </p:nvSpPr>
        <p:spPr bwMode="auto">
          <a:xfrm>
            <a:off x="0" y="6705600"/>
            <a:ext cx="304800" cy="1524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12" name="AutoShape 16"/>
          <p:cNvSpPr>
            <a:spLocks noChangeArrowheads="1"/>
          </p:cNvSpPr>
          <p:nvPr/>
        </p:nvSpPr>
        <p:spPr bwMode="auto">
          <a:xfrm>
            <a:off x="4343400" y="6019800"/>
            <a:ext cx="152400" cy="1524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
        <p:nvSpPr>
          <p:cNvPr id="4113" name="AutoShape 17"/>
          <p:cNvSpPr>
            <a:spLocks noChangeArrowheads="1"/>
          </p:cNvSpPr>
          <p:nvPr/>
        </p:nvSpPr>
        <p:spPr bwMode="auto">
          <a:xfrm>
            <a:off x="4572000" y="6019800"/>
            <a:ext cx="152400" cy="1524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
        <p:nvSpPr>
          <p:cNvPr id="4114" name="AutoShape 18"/>
          <p:cNvSpPr>
            <a:spLocks noChangeArrowheads="1"/>
          </p:cNvSpPr>
          <p:nvPr/>
        </p:nvSpPr>
        <p:spPr bwMode="auto">
          <a:xfrm>
            <a:off x="4343400" y="57912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16" name="AutoShape 20"/>
          <p:cNvSpPr>
            <a:spLocks noChangeArrowheads="1"/>
          </p:cNvSpPr>
          <p:nvPr/>
        </p:nvSpPr>
        <p:spPr bwMode="auto">
          <a:xfrm>
            <a:off x="1066800" y="6629400"/>
            <a:ext cx="152400" cy="2286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
        <p:nvSpPr>
          <p:cNvPr id="4118" name="AutoShape 22"/>
          <p:cNvSpPr>
            <a:spLocks noChangeArrowheads="1"/>
          </p:cNvSpPr>
          <p:nvPr/>
        </p:nvSpPr>
        <p:spPr bwMode="auto">
          <a:xfrm rot="9015307" flipV="1">
            <a:off x="5256213" y="3376613"/>
            <a:ext cx="1560512" cy="717550"/>
          </a:xfrm>
          <a:prstGeom prst="curvedUpArrow">
            <a:avLst>
              <a:gd name="adj1" fmla="val 40042"/>
              <a:gd name="adj2" fmla="val 80074"/>
              <a:gd name="adj3" fmla="val 33333"/>
            </a:avLst>
          </a:prstGeom>
          <a:solidFill>
            <a:srgbClr val="FF0000"/>
          </a:solidFill>
          <a:ln w="9525">
            <a:solidFill>
              <a:srgbClr val="3366CC"/>
            </a:solidFill>
            <a:miter lim="800000"/>
            <a:headEnd/>
            <a:tailEnd/>
          </a:ln>
        </p:spPr>
        <p:txBody>
          <a:bodyPr wrap="none" anchor="ctr"/>
          <a:lstStyle/>
          <a:p>
            <a:pPr algn="ctr"/>
            <a:endParaRPr lang="en-US">
              <a:solidFill>
                <a:srgbClr val="3366CC"/>
              </a:solidFill>
            </a:endParaRPr>
          </a:p>
        </p:txBody>
      </p:sp>
      <p:cxnSp>
        <p:nvCxnSpPr>
          <p:cNvPr id="33803" name="AutoShape 26"/>
          <p:cNvCxnSpPr>
            <a:cxnSpLocks noChangeShapeType="1"/>
          </p:cNvCxnSpPr>
          <p:nvPr/>
        </p:nvCxnSpPr>
        <p:spPr bwMode="auto">
          <a:xfrm rot="5400000" flipV="1">
            <a:off x="4572000" y="0"/>
            <a:ext cx="1588" cy="1588"/>
          </a:xfrm>
          <a:prstGeom prst="curvedConnector3">
            <a:avLst>
              <a:gd name="adj1" fmla="val -14400005"/>
            </a:avLst>
          </a:prstGeom>
          <a:noFill/>
          <a:ln w="9525">
            <a:solidFill>
              <a:schemeClr val="tx1"/>
            </a:solidFill>
            <a:round/>
            <a:headEnd/>
            <a:tailEnd type="triangle" w="med" len="med"/>
          </a:ln>
        </p:spPr>
      </p:cxnSp>
      <p:sp>
        <p:nvSpPr>
          <p:cNvPr id="4126" name="Line 30"/>
          <p:cNvSpPr>
            <a:spLocks noChangeShapeType="1"/>
          </p:cNvSpPr>
          <p:nvPr/>
        </p:nvSpPr>
        <p:spPr bwMode="auto">
          <a:xfrm flipV="1">
            <a:off x="3429000" y="5105400"/>
            <a:ext cx="609600" cy="381000"/>
          </a:xfrm>
          <a:prstGeom prst="line">
            <a:avLst/>
          </a:prstGeom>
          <a:noFill/>
          <a:ln w="9525">
            <a:solidFill>
              <a:srgbClr val="FF0000"/>
            </a:solidFill>
            <a:round/>
            <a:headEnd/>
            <a:tailEnd type="triangle" w="med" len="med"/>
          </a:ln>
        </p:spPr>
        <p:txBody>
          <a:bodyPr/>
          <a:lstStyle/>
          <a:p>
            <a:endParaRPr lang="en-US"/>
          </a:p>
        </p:txBody>
      </p:sp>
      <p:sp>
        <p:nvSpPr>
          <p:cNvPr id="4127" name="Line 31"/>
          <p:cNvSpPr>
            <a:spLocks noChangeShapeType="1"/>
          </p:cNvSpPr>
          <p:nvPr/>
        </p:nvSpPr>
        <p:spPr bwMode="auto">
          <a:xfrm flipH="1" flipV="1">
            <a:off x="2667000" y="2819400"/>
            <a:ext cx="990600" cy="609600"/>
          </a:xfrm>
          <a:prstGeom prst="line">
            <a:avLst/>
          </a:prstGeom>
          <a:noFill/>
          <a:ln w="9525">
            <a:solidFill>
              <a:srgbClr val="FF0000"/>
            </a:solidFill>
            <a:round/>
            <a:headEnd/>
            <a:tailEnd type="triangle" w="med" len="med"/>
          </a:ln>
        </p:spPr>
        <p:txBody>
          <a:bodyPr/>
          <a:lstStyle/>
          <a:p>
            <a:endParaRPr lang="en-US"/>
          </a:p>
        </p:txBody>
      </p:sp>
      <p:sp>
        <p:nvSpPr>
          <p:cNvPr id="4128" name="Line 32"/>
          <p:cNvSpPr>
            <a:spLocks noChangeShapeType="1"/>
          </p:cNvSpPr>
          <p:nvPr/>
        </p:nvSpPr>
        <p:spPr bwMode="auto">
          <a:xfrm flipH="1" flipV="1">
            <a:off x="3733800" y="3429000"/>
            <a:ext cx="381000" cy="990600"/>
          </a:xfrm>
          <a:prstGeom prst="line">
            <a:avLst/>
          </a:prstGeom>
          <a:noFill/>
          <a:ln w="9525">
            <a:solidFill>
              <a:srgbClr val="FF0000"/>
            </a:solidFill>
            <a:round/>
            <a:headEnd/>
            <a:tailEnd type="triangle" w="med" len="med"/>
          </a:ln>
        </p:spPr>
        <p:txBody>
          <a:bodyPr/>
          <a:lstStyle/>
          <a:p>
            <a:endParaRPr lang="en-US"/>
          </a:p>
        </p:txBody>
      </p:sp>
      <p:sp>
        <p:nvSpPr>
          <p:cNvPr id="4129" name="Line 33"/>
          <p:cNvSpPr>
            <a:spLocks noChangeShapeType="1"/>
          </p:cNvSpPr>
          <p:nvPr/>
        </p:nvSpPr>
        <p:spPr bwMode="auto">
          <a:xfrm flipV="1">
            <a:off x="3962400" y="4419600"/>
            <a:ext cx="152400" cy="685800"/>
          </a:xfrm>
          <a:prstGeom prst="line">
            <a:avLst/>
          </a:prstGeom>
          <a:noFill/>
          <a:ln w="9525">
            <a:solidFill>
              <a:srgbClr val="FF0000"/>
            </a:solidFill>
            <a:round/>
            <a:headEnd/>
            <a:tailEnd type="triangle" w="med" len="med"/>
          </a:ln>
        </p:spPr>
        <p:txBody>
          <a:bodyPr/>
          <a:lstStyle/>
          <a:p>
            <a:endParaRPr lang="en-US"/>
          </a:p>
        </p:txBody>
      </p:sp>
      <p:sp>
        <p:nvSpPr>
          <p:cNvPr id="4108" name="AutoShape 12"/>
          <p:cNvSpPr>
            <a:spLocks noChangeArrowheads="1"/>
          </p:cNvSpPr>
          <p:nvPr/>
        </p:nvSpPr>
        <p:spPr bwMode="auto">
          <a:xfrm>
            <a:off x="3352800" y="54864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09" name="AutoShape 13"/>
          <p:cNvSpPr>
            <a:spLocks noChangeArrowheads="1"/>
          </p:cNvSpPr>
          <p:nvPr/>
        </p:nvSpPr>
        <p:spPr bwMode="auto">
          <a:xfrm>
            <a:off x="2819400" y="60198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10" name="AutoShape 14"/>
          <p:cNvSpPr>
            <a:spLocks noChangeArrowheads="1"/>
          </p:cNvSpPr>
          <p:nvPr/>
        </p:nvSpPr>
        <p:spPr bwMode="auto">
          <a:xfrm>
            <a:off x="3276600" y="57150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22" name="Curved Down Arrow 21"/>
          <p:cNvSpPr>
            <a:spLocks noChangeArrowheads="1"/>
          </p:cNvSpPr>
          <p:nvPr/>
        </p:nvSpPr>
        <p:spPr bwMode="auto">
          <a:xfrm>
            <a:off x="7086600" y="5791200"/>
            <a:ext cx="1600200" cy="609600"/>
          </a:xfrm>
          <a:prstGeom prst="curvedDownArrow">
            <a:avLst>
              <a:gd name="adj1" fmla="val 25010"/>
              <a:gd name="adj2" fmla="val 49997"/>
              <a:gd name="adj3" fmla="val 25000"/>
            </a:avLst>
          </a:prstGeom>
          <a:solidFill>
            <a:schemeClr val="accent1"/>
          </a:solidFill>
          <a:ln w="9525" algn="ctr">
            <a:solidFill>
              <a:schemeClr val="tx1"/>
            </a:solidFill>
            <a:round/>
            <a:headEnd/>
            <a:tailEnd/>
          </a:ln>
        </p:spPr>
        <p:txBody>
          <a:bodyPr/>
          <a:lstStyle/>
          <a:p>
            <a:endParaRPr lang="en-US"/>
          </a:p>
        </p:txBody>
      </p:sp>
      <p:sp>
        <p:nvSpPr>
          <p:cNvPr id="23" name="Oval 22"/>
          <p:cNvSpPr>
            <a:spLocks noChangeArrowheads="1"/>
          </p:cNvSpPr>
          <p:nvPr/>
        </p:nvSpPr>
        <p:spPr bwMode="auto">
          <a:xfrm>
            <a:off x="4495800" y="5562600"/>
            <a:ext cx="76200" cy="76200"/>
          </a:xfrm>
          <a:prstGeom prst="ellipse">
            <a:avLst/>
          </a:prstGeom>
          <a:solidFill>
            <a:schemeClr val="accent1"/>
          </a:solidFill>
          <a:ln w="9525" algn="ctr">
            <a:solidFill>
              <a:schemeClr val="tx1"/>
            </a:solidFill>
            <a:round/>
            <a:headEnd/>
            <a:tailEnd/>
          </a:ln>
        </p:spPr>
        <p:txBody>
          <a:bodyPr/>
          <a:lstStyle/>
          <a:p>
            <a:endParaRPr lang="en-US"/>
          </a:p>
        </p:txBody>
      </p:sp>
      <p:sp>
        <p:nvSpPr>
          <p:cNvPr id="24" name="Oval 23"/>
          <p:cNvSpPr>
            <a:spLocks noChangeArrowheads="1"/>
          </p:cNvSpPr>
          <p:nvPr/>
        </p:nvSpPr>
        <p:spPr bwMode="auto">
          <a:xfrm>
            <a:off x="4114800" y="3581400"/>
            <a:ext cx="46038" cy="76200"/>
          </a:xfrm>
          <a:prstGeom prst="ellipse">
            <a:avLst/>
          </a:prstGeom>
          <a:solidFill>
            <a:schemeClr val="accent1"/>
          </a:solidFill>
          <a:ln w="9525" algn="ctr">
            <a:solidFill>
              <a:schemeClr val="tx1"/>
            </a:solidFill>
            <a:round/>
            <a:headEnd/>
            <a:tailEnd/>
          </a:ln>
        </p:spPr>
        <p:txBody>
          <a:bodyPr/>
          <a:lstStyle/>
          <a:p>
            <a:endParaRPr lang="en-US"/>
          </a:p>
        </p:txBody>
      </p:sp>
      <p:sp>
        <p:nvSpPr>
          <p:cNvPr id="25" name="Rectangle 24"/>
          <p:cNvSpPr/>
          <p:nvPr/>
        </p:nvSpPr>
        <p:spPr>
          <a:xfrm>
            <a:off x="3736230" y="3181290"/>
            <a:ext cx="909223" cy="400110"/>
          </a:xfrm>
          <a:prstGeom prst="rect">
            <a:avLst/>
          </a:prstGeom>
          <a:noFill/>
        </p:spPr>
        <p:txBody>
          <a:bodyPr wrap="none">
            <a:spAutoFit/>
          </a:bodyPr>
          <a:lstStyle/>
          <a:p>
            <a:pPr algn="ctr">
              <a:defRPr/>
            </a:pPr>
            <a:r>
              <a:rPr lang="en-US" sz="20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VNI-Times" pitchFamily="2" charset="0"/>
              </a:rPr>
              <a:t>Lí</a:t>
            </a:r>
            <a:r>
              <a:rPr lang="en-US" sz="2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VNI-Times" pitchFamily="2" charset="0"/>
              </a:rPr>
              <a:t> </a:t>
            </a:r>
            <a:r>
              <a:rPr lang="en-US" sz="20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VNI-Times" pitchFamily="2" charset="0"/>
              </a:rPr>
              <a:t>Sôn</a:t>
            </a:r>
            <a:endParaRPr lang="en-US" sz="2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VNI-Times" pitchFamily="2" charset="0"/>
            </a:endParaRPr>
          </a:p>
        </p:txBody>
      </p:sp>
      <p:sp>
        <p:nvSpPr>
          <p:cNvPr id="26" name="Rectangle 25"/>
          <p:cNvSpPr/>
          <p:nvPr/>
        </p:nvSpPr>
        <p:spPr>
          <a:xfrm>
            <a:off x="4191000" y="5105400"/>
            <a:ext cx="1164101" cy="400110"/>
          </a:xfrm>
          <a:prstGeom prst="rect">
            <a:avLst/>
          </a:prstGeom>
          <a:noFill/>
        </p:spPr>
        <p:txBody>
          <a:bodyPr wrap="none">
            <a:spAutoFit/>
          </a:bodyPr>
          <a:lstStyle/>
          <a:p>
            <a:pPr algn="ctr">
              <a:defRPr/>
            </a:pPr>
            <a:r>
              <a:rPr lang="en-US" sz="20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VNI-Times" pitchFamily="2" charset="0"/>
              </a:rPr>
              <a:t>Phuù</a:t>
            </a:r>
            <a:r>
              <a:rPr lang="en-US" sz="2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VNI-Times" pitchFamily="2" charset="0"/>
              </a:rPr>
              <a:t> </a:t>
            </a:r>
            <a:r>
              <a:rPr lang="en-US" sz="20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VNI-Times" pitchFamily="2" charset="0"/>
              </a:rPr>
              <a:t>Quyù</a:t>
            </a:r>
            <a:endParaRPr lang="en-US" sz="2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VNI-Times" pitchFamily="2"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heel(4)">
                                      <p:cBhvr>
                                        <p:cTn id="7" dur="2000"/>
                                        <p:tgtEl>
                                          <p:spTgt spid="4100"/>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108"/>
                                        </p:tgtEl>
                                        <p:attrNameLst>
                                          <p:attrName>style.visibility</p:attrName>
                                        </p:attrNameLst>
                                      </p:cBhvr>
                                      <p:to>
                                        <p:strVal val="visible"/>
                                      </p:to>
                                    </p:set>
                                    <p:animEffect transition="in" filter="wheel(4)">
                                      <p:cBhvr>
                                        <p:cTn id="10" dur="2000"/>
                                        <p:tgtEl>
                                          <p:spTgt spid="4108"/>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4110"/>
                                        </p:tgtEl>
                                        <p:attrNameLst>
                                          <p:attrName>style.visibility</p:attrName>
                                        </p:attrNameLst>
                                      </p:cBhvr>
                                      <p:to>
                                        <p:strVal val="visible"/>
                                      </p:to>
                                    </p:set>
                                    <p:animEffect transition="in" filter="wheel(4)">
                                      <p:cBhvr>
                                        <p:cTn id="13" dur="2000"/>
                                        <p:tgtEl>
                                          <p:spTgt spid="4110"/>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4107"/>
                                        </p:tgtEl>
                                        <p:attrNameLst>
                                          <p:attrName>style.visibility</p:attrName>
                                        </p:attrNameLst>
                                      </p:cBhvr>
                                      <p:to>
                                        <p:strVal val="visible"/>
                                      </p:to>
                                    </p:set>
                                    <p:animEffect transition="in" filter="wheel(4)">
                                      <p:cBhvr>
                                        <p:cTn id="16" dur="2000"/>
                                        <p:tgtEl>
                                          <p:spTgt spid="4107"/>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4109"/>
                                        </p:tgtEl>
                                        <p:attrNameLst>
                                          <p:attrName>style.visibility</p:attrName>
                                        </p:attrNameLst>
                                      </p:cBhvr>
                                      <p:to>
                                        <p:strVal val="visible"/>
                                      </p:to>
                                    </p:set>
                                    <p:animEffect transition="in" filter="wheel(4)">
                                      <p:cBhvr>
                                        <p:cTn id="19" dur="2000"/>
                                        <p:tgtEl>
                                          <p:spTgt spid="4109"/>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4112"/>
                                        </p:tgtEl>
                                        <p:attrNameLst>
                                          <p:attrName>style.visibility</p:attrName>
                                        </p:attrNameLst>
                                      </p:cBhvr>
                                      <p:to>
                                        <p:strVal val="visible"/>
                                      </p:to>
                                    </p:set>
                                    <p:animEffect transition="in" filter="wheel(4)">
                                      <p:cBhvr>
                                        <p:cTn id="22" dur="2000"/>
                                        <p:tgtEl>
                                          <p:spTgt spid="4112"/>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4113"/>
                                        </p:tgtEl>
                                        <p:attrNameLst>
                                          <p:attrName>style.visibility</p:attrName>
                                        </p:attrNameLst>
                                      </p:cBhvr>
                                      <p:to>
                                        <p:strVal val="visible"/>
                                      </p:to>
                                    </p:set>
                                    <p:animEffect transition="in" filter="wheel(4)">
                                      <p:cBhvr>
                                        <p:cTn id="25" dur="2000"/>
                                        <p:tgtEl>
                                          <p:spTgt spid="4113"/>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4114"/>
                                        </p:tgtEl>
                                        <p:attrNameLst>
                                          <p:attrName>style.visibility</p:attrName>
                                        </p:attrNameLst>
                                      </p:cBhvr>
                                      <p:to>
                                        <p:strVal val="visible"/>
                                      </p:to>
                                    </p:set>
                                    <p:animEffect transition="in" filter="wheel(4)">
                                      <p:cBhvr>
                                        <p:cTn id="28" dur="2000"/>
                                        <p:tgtEl>
                                          <p:spTgt spid="4114"/>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4105"/>
                                        </p:tgtEl>
                                        <p:attrNameLst>
                                          <p:attrName>style.visibility</p:attrName>
                                        </p:attrNameLst>
                                      </p:cBhvr>
                                      <p:to>
                                        <p:strVal val="visible"/>
                                      </p:to>
                                    </p:set>
                                    <p:animEffect transition="in" filter="wheel(4)">
                                      <p:cBhvr>
                                        <p:cTn id="31" dur="2000"/>
                                        <p:tgtEl>
                                          <p:spTgt spid="4105"/>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4116"/>
                                        </p:tgtEl>
                                        <p:attrNameLst>
                                          <p:attrName>style.visibility</p:attrName>
                                        </p:attrNameLst>
                                      </p:cBhvr>
                                      <p:to>
                                        <p:strVal val="visible"/>
                                      </p:to>
                                    </p:set>
                                    <p:animEffect transition="in" filter="wheel(4)">
                                      <p:cBhvr>
                                        <p:cTn id="34" dur="2000"/>
                                        <p:tgtEl>
                                          <p:spTgt spid="4116"/>
                                        </p:tgtEl>
                                      </p:cBhvr>
                                    </p:animEffect>
                                  </p:childTnLst>
                                </p:cTn>
                              </p:par>
                              <p:par>
                                <p:cTn id="35" presetID="21" presetClass="entr" presetSubtype="4" fill="hold" grpId="0" nodeType="withEffect">
                                  <p:stCondLst>
                                    <p:cond delay="0"/>
                                  </p:stCondLst>
                                  <p:childTnLst>
                                    <p:set>
                                      <p:cBhvr>
                                        <p:cTn id="36" dur="1" fill="hold">
                                          <p:stCondLst>
                                            <p:cond delay="0"/>
                                          </p:stCondLst>
                                        </p:cTn>
                                        <p:tgtEl>
                                          <p:spTgt spid="4111"/>
                                        </p:tgtEl>
                                        <p:attrNameLst>
                                          <p:attrName>style.visibility</p:attrName>
                                        </p:attrNameLst>
                                      </p:cBhvr>
                                      <p:to>
                                        <p:strVal val="visible"/>
                                      </p:to>
                                    </p:set>
                                    <p:animEffect transition="in" filter="wheel(4)">
                                      <p:cBhvr>
                                        <p:cTn id="37" dur="2000"/>
                                        <p:tgtEl>
                                          <p:spTgt spid="4111"/>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4118"/>
                                        </p:tgtEl>
                                        <p:attrNameLst>
                                          <p:attrName>style.visibility</p:attrName>
                                        </p:attrNameLst>
                                      </p:cBhvr>
                                      <p:to>
                                        <p:strVal val="visible"/>
                                      </p:to>
                                    </p:set>
                                    <p:anim calcmode="lin" valueType="num">
                                      <p:cBhvr>
                                        <p:cTn id="42" dur="500" fill="hold"/>
                                        <p:tgtEl>
                                          <p:spTgt spid="4118"/>
                                        </p:tgtEl>
                                        <p:attrNameLst>
                                          <p:attrName>ppt_w</p:attrName>
                                        </p:attrNameLst>
                                      </p:cBhvr>
                                      <p:tavLst>
                                        <p:tav tm="0">
                                          <p:val>
                                            <p:fltVal val="0"/>
                                          </p:val>
                                        </p:tav>
                                        <p:tav tm="100000">
                                          <p:val>
                                            <p:strVal val="#ppt_w"/>
                                          </p:val>
                                        </p:tav>
                                      </p:tavLst>
                                    </p:anim>
                                    <p:anim calcmode="lin" valueType="num">
                                      <p:cBhvr>
                                        <p:cTn id="43" dur="500" fill="hold"/>
                                        <p:tgtEl>
                                          <p:spTgt spid="4118"/>
                                        </p:tgtEl>
                                        <p:attrNameLst>
                                          <p:attrName>ppt_h</p:attrName>
                                        </p:attrNameLst>
                                      </p:cBhvr>
                                      <p:tavLst>
                                        <p:tav tm="0">
                                          <p:val>
                                            <p:fltVal val="0"/>
                                          </p:val>
                                        </p:tav>
                                        <p:tav tm="100000">
                                          <p:val>
                                            <p:strVal val="#ppt_h"/>
                                          </p:val>
                                        </p:tav>
                                      </p:tavLst>
                                    </p:anim>
                                  </p:childTnLst>
                                </p:cTn>
                              </p:par>
                              <p:par>
                                <p:cTn id="44" presetID="3" presetClass="entr" presetSubtype="10" fill="hold" grpId="0" nodeType="withEffect">
                                  <p:stCondLst>
                                    <p:cond delay="0"/>
                                  </p:stCondLst>
                                  <p:childTnLst>
                                    <p:set>
                                      <p:cBhvr>
                                        <p:cTn id="45" dur="1" fill="hold">
                                          <p:stCondLst>
                                            <p:cond delay="0"/>
                                          </p:stCondLst>
                                        </p:cTn>
                                        <p:tgtEl>
                                          <p:spTgt spid="4126"/>
                                        </p:tgtEl>
                                        <p:attrNameLst>
                                          <p:attrName>style.visibility</p:attrName>
                                        </p:attrNameLst>
                                      </p:cBhvr>
                                      <p:to>
                                        <p:strVal val="visible"/>
                                      </p:to>
                                    </p:set>
                                    <p:animEffect transition="in" filter="blinds(horizontal)">
                                      <p:cBhvr>
                                        <p:cTn id="46" dur="500"/>
                                        <p:tgtEl>
                                          <p:spTgt spid="412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129"/>
                                        </p:tgtEl>
                                        <p:attrNameLst>
                                          <p:attrName>style.visibility</p:attrName>
                                        </p:attrNameLst>
                                      </p:cBhvr>
                                      <p:to>
                                        <p:strVal val="visible"/>
                                      </p:to>
                                    </p:set>
                                    <p:animEffect transition="in" filter="blinds(horizontal)">
                                      <p:cBhvr>
                                        <p:cTn id="49" dur="500"/>
                                        <p:tgtEl>
                                          <p:spTgt spid="412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4128"/>
                                        </p:tgtEl>
                                        <p:attrNameLst>
                                          <p:attrName>style.visibility</p:attrName>
                                        </p:attrNameLst>
                                      </p:cBhvr>
                                      <p:to>
                                        <p:strVal val="visible"/>
                                      </p:to>
                                    </p:set>
                                    <p:animEffect transition="in" filter="blinds(horizontal)">
                                      <p:cBhvr>
                                        <p:cTn id="52" dur="500"/>
                                        <p:tgtEl>
                                          <p:spTgt spid="412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4127"/>
                                        </p:tgtEl>
                                        <p:attrNameLst>
                                          <p:attrName>style.visibility</p:attrName>
                                        </p:attrNameLst>
                                      </p:cBhvr>
                                      <p:to>
                                        <p:strVal val="visible"/>
                                      </p:to>
                                    </p:set>
                                    <p:animEffect transition="in" filter="blinds(horizontal)">
                                      <p:cBhvr>
                                        <p:cTn id="55" dur="500"/>
                                        <p:tgtEl>
                                          <p:spTgt spid="4127"/>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par>
                                <p:cTn id="59" presetID="3" presetClass="entr" presetSubtype="1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linds(horizontal)">
                                      <p:cBhvr>
                                        <p:cTn id="61" dur="500"/>
                                        <p:tgtEl>
                                          <p:spTgt spid="25"/>
                                        </p:tgtEl>
                                      </p:cBhvr>
                                    </p:animEffect>
                                  </p:childTnLst>
                                </p:cTn>
                              </p:par>
                              <p:par>
                                <p:cTn id="62" presetID="3" presetClass="entr" presetSubtype="1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linds(horizontal)">
                                      <p:cBhvr>
                                        <p:cTn id="64" dur="500"/>
                                        <p:tgtEl>
                                          <p:spTgt spid="26"/>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linds(horizontal)">
                                      <p:cBhvr>
                                        <p:cTn id="7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nimBg="1"/>
      <p:bldP spid="4107" grpId="0" animBg="1"/>
      <p:bldP spid="4111" grpId="0" animBg="1"/>
      <p:bldP spid="4112" grpId="0" animBg="1"/>
      <p:bldP spid="4113" grpId="0" animBg="1"/>
      <p:bldP spid="4114" grpId="0" animBg="1"/>
      <p:bldP spid="4116" grpId="0" animBg="1"/>
      <p:bldP spid="4118" grpId="0" animBg="1"/>
      <p:bldP spid="4126" grpId="0" animBg="1"/>
      <p:bldP spid="4127" grpId="0" animBg="1"/>
      <p:bldP spid="4128" grpId="0" animBg="1"/>
      <p:bldP spid="4129" grpId="0" animBg="1"/>
      <p:bldP spid="4108" grpId="0" animBg="1"/>
      <p:bldP spid="4109" grpId="0" animBg="1"/>
      <p:bldP spid="4110" grpId="0" animBg="1"/>
      <p:bldP spid="22"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pic>
        <p:nvPicPr>
          <p:cNvPr id="34822"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34823"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sp>
        <p:nvSpPr>
          <p:cNvPr id="104461" name="Text Box 13"/>
          <p:cNvSpPr txBox="1">
            <a:spLocks noChangeArrowheads="1"/>
          </p:cNvSpPr>
          <p:nvPr/>
        </p:nvSpPr>
        <p:spPr bwMode="auto">
          <a:xfrm>
            <a:off x="0" y="1905000"/>
            <a:ext cx="8839200" cy="2554288"/>
          </a:xfrm>
          <a:prstGeom prst="rect">
            <a:avLst/>
          </a:prstGeom>
          <a:solidFill>
            <a:schemeClr val="tx2"/>
          </a:solidFill>
          <a:ln w="9525">
            <a:noFill/>
            <a:miter lim="800000"/>
            <a:headEnd/>
            <a:tailEnd/>
          </a:ln>
        </p:spPr>
        <p:txBody>
          <a:bodyPr>
            <a:spAutoFit/>
          </a:bodyPr>
          <a:lstStyle/>
          <a:p>
            <a:pPr algn="just" eaLnBrk="1" hangingPunct="1">
              <a:spcBef>
                <a:spcPct val="50000"/>
              </a:spcBef>
            </a:pPr>
            <a:r>
              <a:rPr lang="en-US" sz="2800" i="1" dirty="0">
                <a:solidFill>
                  <a:srgbClr val="0000CC"/>
                </a:solidFill>
                <a:latin typeface=".VnTime" pitchFamily="34" charset="0"/>
              </a:rPr>
              <a:t>- </a:t>
            </a:r>
            <a:r>
              <a:rPr lang="en-US" sz="4000" dirty="0" err="1">
                <a:solidFill>
                  <a:srgbClr val="FFFF00"/>
                </a:solidFill>
                <a:latin typeface="VNI-Times" pitchFamily="2" charset="0"/>
              </a:rPr>
              <a:t>Bieån</a:t>
            </a:r>
            <a:r>
              <a:rPr lang="en-US" sz="4000" dirty="0">
                <a:solidFill>
                  <a:srgbClr val="FFFF00"/>
                </a:solidFill>
                <a:latin typeface="VNI-Times" pitchFamily="2" charset="0"/>
              </a:rPr>
              <a:t> </a:t>
            </a:r>
            <a:r>
              <a:rPr lang="en-US" sz="4000" dirty="0" err="1">
                <a:solidFill>
                  <a:srgbClr val="FFFF00"/>
                </a:solidFill>
                <a:latin typeface="VNI-Times" pitchFamily="2" charset="0"/>
              </a:rPr>
              <a:t>mieàn</a:t>
            </a:r>
            <a:r>
              <a:rPr lang="en-US" sz="4000" dirty="0">
                <a:solidFill>
                  <a:srgbClr val="FFFF00"/>
                </a:solidFill>
                <a:latin typeface="VNI-Times" pitchFamily="2" charset="0"/>
              </a:rPr>
              <a:t> </a:t>
            </a:r>
            <a:r>
              <a:rPr lang="en-US" sz="4000" dirty="0" err="1">
                <a:solidFill>
                  <a:srgbClr val="FFFF00"/>
                </a:solidFill>
                <a:latin typeface="VNI-Times" pitchFamily="2" charset="0"/>
              </a:rPr>
              <a:t>Trung</a:t>
            </a:r>
            <a:r>
              <a:rPr lang="en-US" sz="4000" dirty="0">
                <a:solidFill>
                  <a:srgbClr val="FFFF00"/>
                </a:solidFill>
                <a:latin typeface="VNI-Times" pitchFamily="2" charset="0"/>
              </a:rPr>
              <a:t>: </a:t>
            </a:r>
            <a:r>
              <a:rPr lang="en-US" sz="4000" dirty="0" err="1">
                <a:solidFill>
                  <a:srgbClr val="FFFF00"/>
                </a:solidFill>
                <a:latin typeface="VNI-Times" pitchFamily="2" charset="0"/>
              </a:rPr>
              <a:t>coù</a:t>
            </a:r>
            <a:r>
              <a:rPr lang="en-US" sz="4000" dirty="0">
                <a:solidFill>
                  <a:srgbClr val="FFFF00"/>
                </a:solidFill>
                <a:latin typeface="VNI-Times" pitchFamily="2" charset="0"/>
              </a:rPr>
              <a:t> </a:t>
            </a:r>
            <a:r>
              <a:rPr lang="en-US" sz="4000" dirty="0" err="1">
                <a:solidFill>
                  <a:srgbClr val="FFFF00"/>
                </a:solidFill>
                <a:latin typeface="VNI-Times" pitchFamily="2" charset="0"/>
              </a:rPr>
              <a:t>quaàn</a:t>
            </a:r>
            <a:r>
              <a:rPr lang="en-US" sz="4000" dirty="0">
                <a:solidFill>
                  <a:srgbClr val="FFFF00"/>
                </a:solidFill>
                <a:latin typeface="VNI-Times" pitchFamily="2" charset="0"/>
              </a:rPr>
              <a:t> </a:t>
            </a:r>
            <a:r>
              <a:rPr lang="en-US" sz="4000" dirty="0" err="1">
                <a:solidFill>
                  <a:srgbClr val="FFFF00"/>
                </a:solidFill>
                <a:latin typeface="VNI-Times" pitchFamily="2" charset="0"/>
              </a:rPr>
              <a:t>ñaûo</a:t>
            </a:r>
            <a:r>
              <a:rPr lang="en-US" sz="4000" dirty="0">
                <a:solidFill>
                  <a:srgbClr val="FFFF00"/>
                </a:solidFill>
                <a:latin typeface="VNI-Times" pitchFamily="2" charset="0"/>
              </a:rPr>
              <a:t> </a:t>
            </a:r>
            <a:r>
              <a:rPr lang="en-US" sz="4000" dirty="0" err="1">
                <a:solidFill>
                  <a:srgbClr val="FFFF00"/>
                </a:solidFill>
                <a:latin typeface="VNI-Times" pitchFamily="2" charset="0"/>
              </a:rPr>
              <a:t>Hoaøng</a:t>
            </a:r>
            <a:r>
              <a:rPr lang="en-US" sz="4000" dirty="0">
                <a:solidFill>
                  <a:srgbClr val="FFFF00"/>
                </a:solidFill>
                <a:latin typeface="VNI-Times" pitchFamily="2" charset="0"/>
              </a:rPr>
              <a:t> Sa, </a:t>
            </a:r>
            <a:r>
              <a:rPr lang="en-US" sz="4000" dirty="0" err="1">
                <a:solidFill>
                  <a:srgbClr val="FFFF00"/>
                </a:solidFill>
                <a:latin typeface="VNI-Times" pitchFamily="2" charset="0"/>
              </a:rPr>
              <a:t>quaàn</a:t>
            </a:r>
            <a:r>
              <a:rPr lang="en-US" sz="4000" dirty="0">
                <a:solidFill>
                  <a:srgbClr val="FFFF00"/>
                </a:solidFill>
                <a:latin typeface="VNI-Times" pitchFamily="2" charset="0"/>
              </a:rPr>
              <a:t> </a:t>
            </a:r>
            <a:r>
              <a:rPr lang="en-US" sz="4000" dirty="0" err="1">
                <a:solidFill>
                  <a:srgbClr val="FFFF00"/>
                </a:solidFill>
                <a:latin typeface="VNI-Times" pitchFamily="2" charset="0"/>
              </a:rPr>
              <a:t>ñaûo</a:t>
            </a:r>
            <a:r>
              <a:rPr lang="en-US" sz="4000" dirty="0">
                <a:solidFill>
                  <a:srgbClr val="FFFF00"/>
                </a:solidFill>
                <a:latin typeface="VNI-Times" pitchFamily="2" charset="0"/>
              </a:rPr>
              <a:t> </a:t>
            </a:r>
            <a:r>
              <a:rPr lang="en-US" sz="4000" dirty="0" err="1">
                <a:solidFill>
                  <a:srgbClr val="FFFF00"/>
                </a:solidFill>
                <a:latin typeface="VNI-Times" pitchFamily="2" charset="0"/>
              </a:rPr>
              <a:t>Tröôøng</a:t>
            </a:r>
            <a:r>
              <a:rPr lang="en-US" sz="4000" dirty="0">
                <a:solidFill>
                  <a:srgbClr val="FFFF00"/>
                </a:solidFill>
                <a:latin typeface="VNI-Times" pitchFamily="2" charset="0"/>
              </a:rPr>
              <a:t> Sa, </a:t>
            </a:r>
            <a:r>
              <a:rPr lang="en-US" sz="4000" dirty="0" err="1">
                <a:solidFill>
                  <a:srgbClr val="FFFF00"/>
                </a:solidFill>
                <a:latin typeface="VNI-Times" pitchFamily="2" charset="0"/>
              </a:rPr>
              <a:t>ven</a:t>
            </a:r>
            <a:r>
              <a:rPr lang="en-US" sz="4000" dirty="0">
                <a:solidFill>
                  <a:srgbClr val="FFFF00"/>
                </a:solidFill>
                <a:latin typeface="VNI-Times" pitchFamily="2" charset="0"/>
              </a:rPr>
              <a:t> </a:t>
            </a:r>
            <a:r>
              <a:rPr lang="en-US" sz="4000" dirty="0" err="1">
                <a:solidFill>
                  <a:srgbClr val="FFFF00"/>
                </a:solidFill>
                <a:latin typeface="VNI-Times" pitchFamily="2" charset="0"/>
              </a:rPr>
              <a:t>bieån</a:t>
            </a:r>
            <a:r>
              <a:rPr lang="en-US" sz="4000" dirty="0">
                <a:solidFill>
                  <a:srgbClr val="FFFF00"/>
                </a:solidFill>
                <a:latin typeface="VNI-Times" pitchFamily="2" charset="0"/>
              </a:rPr>
              <a:t> </a:t>
            </a:r>
            <a:r>
              <a:rPr lang="en-US" sz="4000" dirty="0" err="1">
                <a:solidFill>
                  <a:srgbClr val="FFFF00"/>
                </a:solidFill>
                <a:latin typeface="VNI-Times" pitchFamily="2" charset="0"/>
              </a:rPr>
              <a:t>coù</a:t>
            </a:r>
            <a:r>
              <a:rPr lang="en-US" sz="4000" dirty="0">
                <a:solidFill>
                  <a:srgbClr val="FFFF00"/>
                </a:solidFill>
                <a:latin typeface="VNI-Times" pitchFamily="2" charset="0"/>
              </a:rPr>
              <a:t> </a:t>
            </a:r>
            <a:r>
              <a:rPr lang="en-US" sz="4000" dirty="0" err="1">
                <a:solidFill>
                  <a:srgbClr val="FFFF00"/>
                </a:solidFill>
                <a:latin typeface="VNI-Times" pitchFamily="2" charset="0"/>
              </a:rPr>
              <a:t>moät</a:t>
            </a:r>
            <a:r>
              <a:rPr lang="en-US" sz="4000" dirty="0">
                <a:solidFill>
                  <a:srgbClr val="FFFF00"/>
                </a:solidFill>
                <a:latin typeface="VNI-Times" pitchFamily="2" charset="0"/>
              </a:rPr>
              <a:t> </a:t>
            </a:r>
            <a:r>
              <a:rPr lang="en-US" sz="4000" dirty="0" err="1">
                <a:solidFill>
                  <a:srgbClr val="FFFF00"/>
                </a:solidFill>
                <a:latin typeface="VNI-Times" pitchFamily="2" charset="0"/>
              </a:rPr>
              <a:t>soá</a:t>
            </a:r>
            <a:r>
              <a:rPr lang="en-US" sz="4000" dirty="0">
                <a:solidFill>
                  <a:srgbClr val="FFFF00"/>
                </a:solidFill>
                <a:latin typeface="VNI-Times" pitchFamily="2" charset="0"/>
              </a:rPr>
              <a:t> </a:t>
            </a:r>
            <a:r>
              <a:rPr lang="en-US" sz="4000" dirty="0" err="1">
                <a:solidFill>
                  <a:srgbClr val="FFFF00"/>
                </a:solidFill>
                <a:latin typeface="VNI-Times" pitchFamily="2" charset="0"/>
              </a:rPr>
              <a:t>ñaûo</a:t>
            </a:r>
            <a:r>
              <a:rPr lang="en-US" sz="4000" dirty="0">
                <a:solidFill>
                  <a:srgbClr val="FFFF00"/>
                </a:solidFill>
                <a:latin typeface="VNI-Times" pitchFamily="2" charset="0"/>
              </a:rPr>
              <a:t> </a:t>
            </a:r>
            <a:r>
              <a:rPr lang="en-US" sz="4000" dirty="0" err="1">
                <a:solidFill>
                  <a:srgbClr val="FFFF00"/>
                </a:solidFill>
                <a:latin typeface="VNI-Times" pitchFamily="2" charset="0"/>
              </a:rPr>
              <a:t>nhö</a:t>
            </a:r>
            <a:r>
              <a:rPr lang="en-US" sz="4000" dirty="0">
                <a:solidFill>
                  <a:srgbClr val="FFFF00"/>
                </a:solidFill>
                <a:latin typeface="VNI-Times" pitchFamily="2" charset="0"/>
              </a:rPr>
              <a:t>: </a:t>
            </a:r>
            <a:r>
              <a:rPr lang="en-US" sz="4000" dirty="0" err="1">
                <a:solidFill>
                  <a:srgbClr val="FFFF00"/>
                </a:solidFill>
                <a:latin typeface="VNI-Times" pitchFamily="2" charset="0"/>
              </a:rPr>
              <a:t>Lí</a:t>
            </a:r>
            <a:r>
              <a:rPr lang="en-US" sz="4000" dirty="0">
                <a:solidFill>
                  <a:srgbClr val="FFFF00"/>
                </a:solidFill>
                <a:latin typeface="VNI-Times" pitchFamily="2" charset="0"/>
              </a:rPr>
              <a:t> </a:t>
            </a:r>
            <a:r>
              <a:rPr lang="en-US" sz="4000" dirty="0" err="1">
                <a:solidFill>
                  <a:srgbClr val="FFFF00"/>
                </a:solidFill>
                <a:latin typeface="VNI-Times" pitchFamily="2" charset="0"/>
              </a:rPr>
              <a:t>Sôn</a:t>
            </a:r>
            <a:r>
              <a:rPr lang="en-US" sz="4000" dirty="0">
                <a:solidFill>
                  <a:srgbClr val="FFFF00"/>
                </a:solidFill>
                <a:latin typeface="VNI-Times" pitchFamily="2" charset="0"/>
              </a:rPr>
              <a:t>, </a:t>
            </a:r>
            <a:r>
              <a:rPr lang="en-US" sz="4000" dirty="0" err="1">
                <a:solidFill>
                  <a:srgbClr val="FFFF00"/>
                </a:solidFill>
                <a:latin typeface="VNI-Times" pitchFamily="2" charset="0"/>
              </a:rPr>
              <a:t>Phuù</a:t>
            </a:r>
            <a:r>
              <a:rPr lang="en-US" sz="4000" dirty="0">
                <a:solidFill>
                  <a:srgbClr val="FFFF00"/>
                </a:solidFill>
                <a:latin typeface="VNI-Times" pitchFamily="2" charset="0"/>
              </a:rPr>
              <a:t> </a:t>
            </a:r>
            <a:r>
              <a:rPr lang="en-US" sz="4000" dirty="0" err="1">
                <a:solidFill>
                  <a:srgbClr val="FFFF00"/>
                </a:solidFill>
                <a:latin typeface="VNI-Times" pitchFamily="2" charset="0"/>
              </a:rPr>
              <a:t>Quyù</a:t>
            </a:r>
            <a:r>
              <a:rPr lang="en-US" sz="4000" dirty="0">
                <a:solidFill>
                  <a:srgbClr val="FFFF00"/>
                </a:solidFill>
                <a:latin typeface="VNI-Times" pitchFamily="2" charset="0"/>
              </a:rPr>
              <a:t>. </a:t>
            </a:r>
            <a:r>
              <a:rPr lang="en-US" sz="4000" dirty="0" err="1">
                <a:solidFill>
                  <a:srgbClr val="FFFF00"/>
                </a:solidFill>
                <a:latin typeface="VNI-Times" pitchFamily="2" charset="0"/>
              </a:rPr>
              <a:t>Chuû</a:t>
            </a:r>
            <a:r>
              <a:rPr lang="en-US" sz="4000" dirty="0">
                <a:solidFill>
                  <a:srgbClr val="FFFF00"/>
                </a:solidFill>
                <a:latin typeface="VNI-Times" pitchFamily="2" charset="0"/>
              </a:rPr>
              <a:t> </a:t>
            </a:r>
            <a:r>
              <a:rPr lang="en-US" sz="4000" dirty="0" err="1">
                <a:solidFill>
                  <a:srgbClr val="FFFF00"/>
                </a:solidFill>
                <a:latin typeface="VNI-Times" pitchFamily="2" charset="0"/>
              </a:rPr>
              <a:t>yeáu</a:t>
            </a:r>
            <a:r>
              <a:rPr lang="en-US" sz="4000" dirty="0">
                <a:solidFill>
                  <a:srgbClr val="FFFF00"/>
                </a:solidFill>
                <a:latin typeface="VNI-Times" pitchFamily="2" charset="0"/>
              </a:rPr>
              <a:t> </a:t>
            </a:r>
            <a:r>
              <a:rPr lang="en-US" sz="4000" dirty="0" err="1">
                <a:solidFill>
                  <a:srgbClr val="FFFF00"/>
                </a:solidFill>
                <a:latin typeface="VNI-Times" pitchFamily="2" charset="0"/>
              </a:rPr>
              <a:t>laø</a:t>
            </a:r>
            <a:r>
              <a:rPr lang="en-US" sz="4000" dirty="0">
                <a:solidFill>
                  <a:srgbClr val="FFFF00"/>
                </a:solidFill>
                <a:latin typeface="VNI-Times" pitchFamily="2" charset="0"/>
              </a:rPr>
              <a:t> </a:t>
            </a:r>
            <a:r>
              <a:rPr lang="en-US" sz="4000" dirty="0" err="1">
                <a:solidFill>
                  <a:srgbClr val="FFFF00"/>
                </a:solidFill>
                <a:latin typeface="VNI-Times" pitchFamily="2" charset="0"/>
              </a:rPr>
              <a:t>laøm</a:t>
            </a:r>
            <a:r>
              <a:rPr lang="en-US" sz="4000" dirty="0">
                <a:solidFill>
                  <a:srgbClr val="FFFF00"/>
                </a:solidFill>
                <a:latin typeface="VNI-Times" pitchFamily="2" charset="0"/>
              </a:rPr>
              <a:t> </a:t>
            </a:r>
            <a:r>
              <a:rPr lang="en-US" sz="4000" dirty="0" err="1">
                <a:solidFill>
                  <a:srgbClr val="FFFF00"/>
                </a:solidFill>
                <a:latin typeface="VNI-Times" pitchFamily="2" charset="0"/>
              </a:rPr>
              <a:t>ngheà</a:t>
            </a:r>
            <a:r>
              <a:rPr lang="en-US" sz="4000" dirty="0">
                <a:solidFill>
                  <a:srgbClr val="FFFF00"/>
                </a:solidFill>
                <a:latin typeface="VNI-Times" pitchFamily="2" charset="0"/>
              </a:rPr>
              <a:t> </a:t>
            </a:r>
            <a:r>
              <a:rPr lang="en-US" sz="4000" dirty="0" err="1">
                <a:solidFill>
                  <a:srgbClr val="FFFF00"/>
                </a:solidFill>
                <a:latin typeface="VNI-Times" pitchFamily="2" charset="0"/>
              </a:rPr>
              <a:t>ñaùnh</a:t>
            </a:r>
            <a:r>
              <a:rPr lang="en-US" sz="4000" dirty="0">
                <a:solidFill>
                  <a:srgbClr val="FFFF00"/>
                </a:solidFill>
                <a:latin typeface="VNI-Times" pitchFamily="2" charset="0"/>
              </a:rPr>
              <a:t> </a:t>
            </a:r>
            <a:r>
              <a:rPr lang="en-US" sz="4000" dirty="0" err="1">
                <a:solidFill>
                  <a:srgbClr val="FFFF00"/>
                </a:solidFill>
                <a:latin typeface="VNI-Times" pitchFamily="2" charset="0"/>
              </a:rPr>
              <a:t>caù</a:t>
            </a:r>
            <a:r>
              <a:rPr lang="en-US" sz="4000" dirty="0">
                <a:solidFill>
                  <a:srgbClr val="FFFF00"/>
                </a:solidFill>
                <a:latin typeface=".VnTime" pitchFamily="34" charset="0"/>
              </a:rPr>
              <a:t>.</a:t>
            </a:r>
            <a:endParaRPr lang="en-US" sz="2800" dirty="0">
              <a:solidFill>
                <a:srgbClr val="FFFF00"/>
              </a:solidFill>
              <a:latin typeface=".VnTime" pitchFamily="3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4461"/>
                                        </p:tgtEl>
                                        <p:attrNameLst>
                                          <p:attrName>style.visibility</p:attrName>
                                        </p:attrNameLst>
                                      </p:cBhvr>
                                      <p:to>
                                        <p:strVal val="visible"/>
                                      </p:to>
                                    </p:set>
                                    <p:animScale>
                                      <p:cBhvr>
                                        <p:cTn id="7" dur="1000" decel="50000" fill="hold">
                                          <p:stCondLst>
                                            <p:cond delay="0"/>
                                          </p:stCondLst>
                                        </p:cTn>
                                        <p:tgtEl>
                                          <p:spTgt spid="1044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4461"/>
                                        </p:tgtEl>
                                        <p:attrNameLst>
                                          <p:attrName>ppt_x</p:attrName>
                                          <p:attrName>ppt_y</p:attrName>
                                        </p:attrNameLst>
                                      </p:cBhvr>
                                    </p:animMotion>
                                    <p:animEffect transition="in" filter="fade">
                                      <p:cBhvr>
                                        <p:cTn id="9" dur="1000"/>
                                        <p:tgtEl>
                                          <p:spTgt spid="104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2" name="AutoShape 26"/>
          <p:cNvCxnSpPr>
            <a:cxnSpLocks noChangeShapeType="1"/>
          </p:cNvCxnSpPr>
          <p:nvPr/>
        </p:nvCxnSpPr>
        <p:spPr bwMode="auto">
          <a:xfrm rot="5400000" flipV="1">
            <a:off x="4572000" y="0"/>
            <a:ext cx="1588" cy="1588"/>
          </a:xfrm>
          <a:prstGeom prst="curvedConnector3">
            <a:avLst>
              <a:gd name="adj1" fmla="val -14400005"/>
            </a:avLst>
          </a:prstGeom>
          <a:noFill/>
          <a:ln w="9525">
            <a:solidFill>
              <a:schemeClr val="tx1"/>
            </a:solidFill>
            <a:round/>
            <a:headEnd/>
            <a:tailEnd type="triangle" w="med" len="med"/>
          </a:ln>
        </p:spPr>
      </p:cxnSp>
      <p:pic>
        <p:nvPicPr>
          <p:cNvPr id="35843" name="Picture 2" descr="C:\Documents and Settings\PhongLan\Desktop\lí sơn\untitled.bmp"/>
          <p:cNvPicPr>
            <a:picLocks noChangeAspect="1" noChangeArrowheads="1"/>
          </p:cNvPicPr>
          <p:nvPr/>
        </p:nvPicPr>
        <p:blipFill>
          <a:blip r:embed="rId2" cstate="print"/>
          <a:srcRect/>
          <a:stretch>
            <a:fillRect/>
          </a:stretch>
        </p:blipFill>
        <p:spPr bwMode="auto">
          <a:xfrm>
            <a:off x="76200" y="76200"/>
            <a:ext cx="9002713" cy="6629400"/>
          </a:xfrm>
          <a:prstGeom prst="rect">
            <a:avLst/>
          </a:prstGeom>
          <a:noFill/>
          <a:ln w="9525">
            <a:noFill/>
            <a:miter lim="800000"/>
            <a:headEnd/>
            <a:tailEnd/>
          </a:ln>
        </p:spPr>
      </p:pic>
      <p:sp>
        <p:nvSpPr>
          <p:cNvPr id="4" name="Rectangle 3"/>
          <p:cNvSpPr/>
          <p:nvPr/>
        </p:nvSpPr>
        <p:spPr>
          <a:xfrm>
            <a:off x="304800" y="152400"/>
            <a:ext cx="3398687"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Tröôøng</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Sa</a:t>
            </a:r>
          </a:p>
        </p:txBody>
      </p:sp>
    </p:spTree>
  </p:cSld>
  <p:clrMapOvr>
    <a:masterClrMapping/>
  </p:clrMapOvr>
  <p:transition spd="slow">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866" name="AutoShape 26"/>
          <p:cNvCxnSpPr>
            <a:cxnSpLocks noChangeShapeType="1"/>
          </p:cNvCxnSpPr>
          <p:nvPr/>
        </p:nvCxnSpPr>
        <p:spPr bwMode="auto">
          <a:xfrm rot="5400000" flipV="1">
            <a:off x="4572000" y="0"/>
            <a:ext cx="1588" cy="1588"/>
          </a:xfrm>
          <a:prstGeom prst="curvedConnector3">
            <a:avLst>
              <a:gd name="adj1" fmla="val -14400005"/>
            </a:avLst>
          </a:prstGeom>
          <a:noFill/>
          <a:ln w="9525">
            <a:solidFill>
              <a:schemeClr val="tx1"/>
            </a:solidFill>
            <a:round/>
            <a:headEnd/>
            <a:tailEnd type="triangle" w="med" len="med"/>
          </a:ln>
        </p:spPr>
      </p:cxnSp>
      <p:pic>
        <p:nvPicPr>
          <p:cNvPr id="36867" name="Picture 2" descr="C:\Documents and Settings\PhongLan\Desktop\lí sơn\top1.jpg"/>
          <p:cNvPicPr>
            <a:picLocks noChangeAspect="1" noChangeArrowheads="1"/>
          </p:cNvPicPr>
          <p:nvPr/>
        </p:nvPicPr>
        <p:blipFill>
          <a:blip r:embed="rId2" cstate="print"/>
          <a:srcRect/>
          <a:stretch>
            <a:fillRect/>
          </a:stretch>
        </p:blipFill>
        <p:spPr bwMode="auto">
          <a:xfrm>
            <a:off x="76200" y="76200"/>
            <a:ext cx="8991600" cy="67056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da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04800" y="152400"/>
            <a:ext cx="3124573"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Hoaøng</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Sa</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ox(out)">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4" name="AutoShape 26"/>
          <p:cNvCxnSpPr>
            <a:cxnSpLocks noChangeShapeType="1"/>
          </p:cNvCxnSpPr>
          <p:nvPr/>
        </p:nvCxnSpPr>
        <p:spPr bwMode="auto">
          <a:xfrm rot="5400000" flipV="1">
            <a:off x="4572000" y="0"/>
            <a:ext cx="1588" cy="1588"/>
          </a:xfrm>
          <a:prstGeom prst="curvedConnector3">
            <a:avLst>
              <a:gd name="adj1" fmla="val -14400005"/>
            </a:avLst>
          </a:prstGeom>
          <a:noFill/>
          <a:ln w="9525">
            <a:solidFill>
              <a:schemeClr val="tx1"/>
            </a:solidFill>
            <a:round/>
            <a:headEnd/>
            <a:tailEnd type="triangle" w="med" len="med"/>
          </a:ln>
        </p:spPr>
      </p:cxnSp>
      <p:pic>
        <p:nvPicPr>
          <p:cNvPr id="38915" name="Picture 2" descr="C:\Documents and Settings\PhongLan\Desktop\lí sơn\IMG_8619.jpg"/>
          <p:cNvPicPr>
            <a:picLocks noChangeAspect="1" noChangeArrowheads="1"/>
          </p:cNvPicPr>
          <p:nvPr/>
        </p:nvPicPr>
        <p:blipFill>
          <a:blip r:embed="rId2" cstate="print"/>
          <a:srcRect/>
          <a:stretch>
            <a:fillRect/>
          </a:stretch>
        </p:blipFill>
        <p:spPr bwMode="auto">
          <a:xfrm>
            <a:off x="76200" y="76200"/>
            <a:ext cx="9004300" cy="6629400"/>
          </a:xfrm>
          <a:prstGeom prst="rect">
            <a:avLst/>
          </a:prstGeom>
          <a:noFill/>
          <a:ln w="9525">
            <a:noFill/>
            <a:miter lim="800000"/>
            <a:headEnd/>
            <a:tailEnd/>
          </a:ln>
        </p:spPr>
      </p:pic>
      <p:sp>
        <p:nvSpPr>
          <p:cNvPr id="4" name="Rectangle 3"/>
          <p:cNvSpPr/>
          <p:nvPr/>
        </p:nvSpPr>
        <p:spPr>
          <a:xfrm>
            <a:off x="304800" y="152400"/>
            <a:ext cx="3124574"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Hoaøng</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Sa</a:t>
            </a:r>
          </a:p>
        </p:txBody>
      </p:sp>
    </p:spTree>
  </p:cSld>
  <p:clrMapOvr>
    <a:masterClrMapping/>
  </p:clrMapOvr>
  <p:transition spd="slow">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AutoShape 26"/>
          <p:cNvCxnSpPr>
            <a:cxnSpLocks noChangeShapeType="1"/>
          </p:cNvCxnSpPr>
          <p:nvPr/>
        </p:nvCxnSpPr>
        <p:spPr bwMode="auto">
          <a:xfrm rot="5400000" flipV="1">
            <a:off x="4572000" y="0"/>
            <a:ext cx="1588" cy="1588"/>
          </a:xfrm>
          <a:prstGeom prst="curvedConnector3">
            <a:avLst>
              <a:gd name="adj1" fmla="val -14400005"/>
            </a:avLst>
          </a:prstGeom>
          <a:noFill/>
          <a:ln w="9525">
            <a:solidFill>
              <a:schemeClr val="tx1"/>
            </a:solidFill>
            <a:round/>
            <a:headEnd/>
            <a:tailEnd type="triangle" w="med" len="med"/>
          </a:ln>
        </p:spPr>
      </p:cxnSp>
      <p:pic>
        <p:nvPicPr>
          <p:cNvPr id="39939" name="Picture 2" descr="C:\Documents and Settings\PhongLan\Desktop\nuoi\keo-rung2.jpg"/>
          <p:cNvPicPr>
            <a:picLocks noChangeAspect="1" noChangeArrowheads="1"/>
          </p:cNvPicPr>
          <p:nvPr/>
        </p:nvPicPr>
        <p:blipFill>
          <a:blip r:embed="rId2" cstate="print"/>
          <a:srcRect/>
          <a:stretch>
            <a:fillRect/>
          </a:stretch>
        </p:blipFill>
        <p:spPr bwMode="auto">
          <a:xfrm>
            <a:off x="76200" y="76200"/>
            <a:ext cx="8945563" cy="6629400"/>
          </a:xfrm>
          <a:prstGeom prst="rect">
            <a:avLst/>
          </a:prstGeom>
          <a:noFill/>
          <a:ln w="9525">
            <a:noFill/>
            <a:miter lim="800000"/>
            <a:headEnd/>
            <a:tailEnd/>
          </a:ln>
        </p:spPr>
      </p:pic>
      <p:sp>
        <p:nvSpPr>
          <p:cNvPr id="4" name="Rectangle 3"/>
          <p:cNvSpPr/>
          <p:nvPr/>
        </p:nvSpPr>
        <p:spPr>
          <a:xfrm>
            <a:off x="228600" y="0"/>
            <a:ext cx="2749471"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Ñaùnh</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caù</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62" name="AutoShape 26"/>
          <p:cNvCxnSpPr>
            <a:cxnSpLocks noChangeShapeType="1"/>
          </p:cNvCxnSpPr>
          <p:nvPr/>
        </p:nvCxnSpPr>
        <p:spPr bwMode="auto">
          <a:xfrm rot="5400000" flipV="1">
            <a:off x="4572000" y="0"/>
            <a:ext cx="1588" cy="1588"/>
          </a:xfrm>
          <a:prstGeom prst="curvedConnector3">
            <a:avLst>
              <a:gd name="adj1" fmla="val -14400005"/>
            </a:avLst>
          </a:prstGeom>
          <a:noFill/>
          <a:ln w="9525">
            <a:solidFill>
              <a:schemeClr val="tx1"/>
            </a:solidFill>
            <a:round/>
            <a:headEnd/>
            <a:tailEnd type="triangle" w="med" len="med"/>
          </a:ln>
        </p:spPr>
      </p:cxnSp>
      <p:pic>
        <p:nvPicPr>
          <p:cNvPr id="40963" name="Picture 4" descr="C:\Documents and Settings\PhongLan\Desktop\lí sơn\cd.jpg"/>
          <p:cNvPicPr>
            <a:picLocks noChangeAspect="1" noChangeArrowheads="1"/>
          </p:cNvPicPr>
          <p:nvPr/>
        </p:nvPicPr>
        <p:blipFill>
          <a:blip r:embed="rId2" cstate="print"/>
          <a:srcRect/>
          <a:stretch>
            <a:fillRect/>
          </a:stretch>
        </p:blipFill>
        <p:spPr bwMode="auto">
          <a:xfrm>
            <a:off x="76200" y="76200"/>
            <a:ext cx="8970963" cy="6629400"/>
          </a:xfrm>
          <a:prstGeom prst="rect">
            <a:avLst/>
          </a:prstGeom>
          <a:noFill/>
          <a:ln w="9525">
            <a:noFill/>
            <a:miter lim="800000"/>
            <a:headEnd/>
            <a:tailEnd/>
          </a:ln>
        </p:spPr>
      </p:pic>
      <p:sp>
        <p:nvSpPr>
          <p:cNvPr id="4" name="Rectangle 3"/>
          <p:cNvSpPr/>
          <p:nvPr/>
        </p:nvSpPr>
        <p:spPr>
          <a:xfrm>
            <a:off x="304800" y="152400"/>
            <a:ext cx="2138727"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Lí</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Sôn</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986" name="AutoShape 26"/>
          <p:cNvCxnSpPr>
            <a:cxnSpLocks noChangeShapeType="1"/>
          </p:cNvCxnSpPr>
          <p:nvPr/>
        </p:nvCxnSpPr>
        <p:spPr bwMode="auto">
          <a:xfrm rot="5400000" flipV="1">
            <a:off x="4572000" y="0"/>
            <a:ext cx="1588" cy="1588"/>
          </a:xfrm>
          <a:prstGeom prst="curvedConnector3">
            <a:avLst>
              <a:gd name="adj1" fmla="val -14400005"/>
            </a:avLst>
          </a:prstGeom>
          <a:noFill/>
          <a:ln w="9525">
            <a:solidFill>
              <a:schemeClr val="tx1"/>
            </a:solidFill>
            <a:round/>
            <a:headEnd/>
            <a:tailEnd type="triangle" w="med" len="med"/>
          </a:ln>
        </p:spPr>
      </p:cxnSp>
      <p:pic>
        <p:nvPicPr>
          <p:cNvPr id="41987" name="Picture 2" descr="C:\Documents and Settings\PhongLan\Desktop\lí sơn\images312353_toilyson.jpg"/>
          <p:cNvPicPr>
            <a:picLocks noChangeAspect="1" noChangeArrowheads="1"/>
          </p:cNvPicPr>
          <p:nvPr/>
        </p:nvPicPr>
        <p:blipFill>
          <a:blip r:embed="rId2" cstate="print"/>
          <a:srcRect/>
          <a:stretch>
            <a:fillRect/>
          </a:stretch>
        </p:blipFill>
        <p:spPr bwMode="auto">
          <a:xfrm>
            <a:off x="76200" y="63500"/>
            <a:ext cx="8945563" cy="6642100"/>
          </a:xfrm>
          <a:prstGeom prst="rect">
            <a:avLst/>
          </a:prstGeom>
          <a:noFill/>
          <a:ln w="9525">
            <a:noFill/>
            <a:miter lim="800000"/>
            <a:headEnd/>
            <a:tailEnd/>
          </a:ln>
        </p:spPr>
      </p:pic>
      <p:sp>
        <p:nvSpPr>
          <p:cNvPr id="4" name="Rectangle 3"/>
          <p:cNvSpPr/>
          <p:nvPr/>
        </p:nvSpPr>
        <p:spPr>
          <a:xfrm>
            <a:off x="2224027" y="-8930"/>
            <a:ext cx="4405373"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Thu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hoaïch</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toûi</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28600" y="1371600"/>
            <a:ext cx="4343400" cy="1011238"/>
          </a:xfrm>
          <a:prstGeom prst="rect">
            <a:avLst/>
          </a:prstGeom>
          <a:solidFill>
            <a:schemeClr val="tx1"/>
          </a:solidFill>
          <a:ln w="9525">
            <a:solidFill>
              <a:schemeClr val="tx1"/>
            </a:solidFill>
            <a:miter lim="800000"/>
            <a:headEnd/>
            <a:tailEnd/>
          </a:ln>
        </p:spPr>
        <p:txBody>
          <a:bodyPr>
            <a:spAutoFit/>
          </a:bodyPr>
          <a:lstStyle/>
          <a:p>
            <a:pPr rtl="1" eaLnBrk="1" hangingPunct="1">
              <a:lnSpc>
                <a:spcPct val="130000"/>
              </a:lnSpc>
              <a:spcBef>
                <a:spcPct val="50000"/>
              </a:spcBef>
            </a:pP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Vì</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sao</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Ñaø</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Naüng</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laïi</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thu</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hu</a:t>
            </a:r>
            <a:r>
              <a:rPr lang="en-US" sz="2400" b="1" dirty="0" err="1">
                <a:solidFill>
                  <a:srgbClr val="0000CC"/>
                </a:solidFill>
                <a:latin typeface="VNI-Times" pitchFamily="2" charset="0"/>
                <a:cs typeface="Arial" charset="0"/>
                <a:sym typeface="Wingdings" pitchFamily="2" charset="2"/>
              </a:rPr>
              <a:t>ùt</a:t>
            </a:r>
            <a:r>
              <a:rPr lang="en-US" sz="2400" b="1" dirty="0">
                <a:solidFill>
                  <a:srgbClr val="0000CC"/>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nhieàu</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khaùch</a:t>
            </a:r>
            <a:r>
              <a:rPr lang="en-US" sz="2400" b="1" dirty="0">
                <a:solidFill>
                  <a:srgbClr val="FFFF00"/>
                </a:solidFill>
                <a:latin typeface="VNI-Times" pitchFamily="2" charset="0"/>
                <a:cs typeface="Arial" charset="0"/>
                <a:sym typeface="Wingdings" pitchFamily="2" charset="2"/>
              </a:rPr>
              <a:t> du </a:t>
            </a:r>
            <a:r>
              <a:rPr lang="en-US" sz="2400" b="1" dirty="0" err="1">
                <a:solidFill>
                  <a:srgbClr val="FFFF00"/>
                </a:solidFill>
                <a:latin typeface="VNI-Times" pitchFamily="2" charset="0"/>
                <a:cs typeface="Arial" charset="0"/>
                <a:sym typeface="Wingdings" pitchFamily="2" charset="2"/>
              </a:rPr>
              <a:t>lòch</a:t>
            </a:r>
            <a:r>
              <a:rPr lang="en-US" sz="2400" b="1" dirty="0">
                <a:solidFill>
                  <a:srgbClr val="FFFF00"/>
                </a:solidFill>
                <a:latin typeface=".VnTime" pitchFamily="34" charset="0"/>
                <a:cs typeface="Arial" charset="0"/>
                <a:sym typeface="Wingdings" pitchFamily="2" charset="2"/>
              </a:rPr>
              <a:t> ?</a:t>
            </a:r>
            <a:endParaRPr lang="en-US" sz="2400" dirty="0">
              <a:solidFill>
                <a:srgbClr val="FFFF00"/>
              </a:solidFill>
              <a:latin typeface=".VnTime" pitchFamily="34" charset="0"/>
              <a:cs typeface="Arial" charset="0"/>
              <a:sym typeface="Wingdings" pitchFamily="2" charset="2"/>
            </a:endParaRPr>
          </a:p>
        </p:txBody>
      </p:sp>
      <p:pic>
        <p:nvPicPr>
          <p:cNvPr id="6149" name="Picture 5" descr="zeichen9"/>
          <p:cNvPicPr>
            <a:picLocks noChangeAspect="1" noChangeArrowheads="1" noCrop="1"/>
          </p:cNvPicPr>
          <p:nvPr/>
        </p:nvPicPr>
        <p:blipFill>
          <a:blip r:embed="rId2" cstate="print"/>
          <a:srcRect/>
          <a:stretch>
            <a:fillRect/>
          </a:stretch>
        </p:blipFill>
        <p:spPr bwMode="auto">
          <a:xfrm>
            <a:off x="381000" y="685800"/>
            <a:ext cx="539750" cy="638175"/>
          </a:xfrm>
          <a:prstGeom prst="rect">
            <a:avLst/>
          </a:prstGeom>
          <a:noFill/>
          <a:ln w="9525">
            <a:noFill/>
            <a:miter lim="800000"/>
            <a:headEnd/>
            <a:tailEnd/>
          </a:ln>
        </p:spPr>
      </p:pic>
      <p:sp>
        <p:nvSpPr>
          <p:cNvPr id="6150" name="Line 6"/>
          <p:cNvSpPr>
            <a:spLocks noChangeShapeType="1"/>
          </p:cNvSpPr>
          <p:nvPr/>
        </p:nvSpPr>
        <p:spPr bwMode="auto">
          <a:xfrm>
            <a:off x="4554538" y="1752600"/>
            <a:ext cx="46037" cy="5105400"/>
          </a:xfrm>
          <a:prstGeom prst="line">
            <a:avLst/>
          </a:prstGeom>
          <a:noFill/>
          <a:ln w="28575">
            <a:solidFill>
              <a:schemeClr val="tx1"/>
            </a:solidFill>
            <a:round/>
            <a:headEnd/>
            <a:tailEnd/>
          </a:ln>
        </p:spPr>
        <p:txBody>
          <a:bodyPr/>
          <a:lstStyle/>
          <a:p>
            <a:endParaRPr lang="en-US"/>
          </a:p>
        </p:txBody>
      </p:sp>
      <p:pic>
        <p:nvPicPr>
          <p:cNvPr id="6151" name="Picture 7" descr="Flower28"/>
          <p:cNvPicPr>
            <a:picLocks noChangeAspect="1" noChangeArrowheads="1"/>
          </p:cNvPicPr>
          <p:nvPr/>
        </p:nvPicPr>
        <p:blipFill>
          <a:blip r:embed="rId3" cstate="print"/>
          <a:srcRect/>
          <a:stretch>
            <a:fillRect/>
          </a:stretch>
        </p:blipFill>
        <p:spPr bwMode="auto">
          <a:xfrm rot="3057306" flipH="1">
            <a:off x="-473075" y="5972175"/>
            <a:ext cx="1295400" cy="762000"/>
          </a:xfrm>
          <a:prstGeom prst="rect">
            <a:avLst/>
          </a:prstGeom>
          <a:noFill/>
          <a:ln w="9525">
            <a:noFill/>
            <a:miter lim="800000"/>
            <a:headEnd/>
            <a:tailEnd/>
          </a:ln>
        </p:spPr>
      </p:pic>
      <p:pic>
        <p:nvPicPr>
          <p:cNvPr id="6152" name="Picture 8" descr="Flower28"/>
          <p:cNvPicPr>
            <a:picLocks noChangeAspect="1" noChangeArrowheads="1"/>
          </p:cNvPicPr>
          <p:nvPr/>
        </p:nvPicPr>
        <p:blipFill>
          <a:blip r:embed="rId3" cstate="print"/>
          <a:srcRect/>
          <a:stretch>
            <a:fillRect/>
          </a:stretch>
        </p:blipFill>
        <p:spPr bwMode="auto">
          <a:xfrm rot="8114670" flipH="1">
            <a:off x="-228600" y="-228600"/>
            <a:ext cx="1365250" cy="579438"/>
          </a:xfrm>
          <a:prstGeom prst="rect">
            <a:avLst/>
          </a:prstGeom>
          <a:noFill/>
          <a:ln w="9525">
            <a:noFill/>
            <a:miter lim="800000"/>
            <a:headEnd/>
            <a:tailEnd/>
          </a:ln>
        </p:spPr>
      </p:pic>
      <p:pic>
        <p:nvPicPr>
          <p:cNvPr id="6153" name="Picture 9" descr="Flower28"/>
          <p:cNvPicPr>
            <a:picLocks noChangeAspect="1" noChangeArrowheads="1"/>
          </p:cNvPicPr>
          <p:nvPr/>
        </p:nvPicPr>
        <p:blipFill>
          <a:blip r:embed="rId3" cstate="print"/>
          <a:srcRect/>
          <a:stretch>
            <a:fillRect/>
          </a:stretch>
        </p:blipFill>
        <p:spPr bwMode="auto">
          <a:xfrm rot="13428340" flipH="1">
            <a:off x="8382000" y="90488"/>
            <a:ext cx="1143000" cy="671512"/>
          </a:xfrm>
          <a:prstGeom prst="rect">
            <a:avLst/>
          </a:prstGeom>
          <a:noFill/>
          <a:ln w="9525">
            <a:noFill/>
            <a:miter lim="800000"/>
            <a:headEnd/>
            <a:tailEnd/>
          </a:ln>
        </p:spPr>
      </p:pic>
      <p:sp>
        <p:nvSpPr>
          <p:cNvPr id="12" name="Text Box 4"/>
          <p:cNvSpPr txBox="1">
            <a:spLocks noChangeArrowheads="1"/>
          </p:cNvSpPr>
          <p:nvPr/>
        </p:nvSpPr>
        <p:spPr bwMode="auto">
          <a:xfrm>
            <a:off x="0" y="3200400"/>
            <a:ext cx="4343400" cy="1970088"/>
          </a:xfrm>
          <a:prstGeom prst="rect">
            <a:avLst/>
          </a:prstGeom>
          <a:solidFill>
            <a:schemeClr val="tx1"/>
          </a:solidFill>
          <a:ln w="9525">
            <a:solidFill>
              <a:schemeClr val="tx1"/>
            </a:solidFill>
            <a:miter lim="800000"/>
            <a:headEnd/>
            <a:tailEnd/>
          </a:ln>
        </p:spPr>
        <p:txBody>
          <a:bodyPr>
            <a:spAutoFit/>
          </a:bodyPr>
          <a:lstStyle/>
          <a:p>
            <a:pPr rtl="1" eaLnBrk="1" hangingPunct="1">
              <a:lnSpc>
                <a:spcPct val="130000"/>
              </a:lnSpc>
              <a:spcBef>
                <a:spcPct val="50000"/>
              </a:spcBef>
            </a:pPr>
            <a:r>
              <a:rPr lang="en-US" sz="2400" b="1" dirty="0">
                <a:solidFill>
                  <a:srgbClr val="0000CC"/>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Vì</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Ñaø</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Naüng</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coù</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nhieàu</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baõi</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bieån</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ñeïp</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lieàn</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keà</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nuùi</a:t>
            </a:r>
            <a:r>
              <a:rPr lang="en-US" sz="2400" b="1" dirty="0">
                <a:solidFill>
                  <a:srgbClr val="FFFF00"/>
                </a:solidFill>
                <a:latin typeface="VNI-Times" pitchFamily="2" charset="0"/>
                <a:cs typeface="Arial" charset="0"/>
                <a:sym typeface="Wingdings" pitchFamily="2" charset="2"/>
              </a:rPr>
              <a:t> non </a:t>
            </a:r>
            <a:r>
              <a:rPr lang="en-US" sz="2400" b="1" dirty="0" err="1">
                <a:solidFill>
                  <a:srgbClr val="FFFF00"/>
                </a:solidFill>
                <a:latin typeface="VNI-Times" pitchFamily="2" charset="0"/>
                <a:cs typeface="Arial" charset="0"/>
                <a:sym typeface="Wingdings" pitchFamily="2" charset="2"/>
              </a:rPr>
              <a:t>nöôùc</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coù</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baûo</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taøng</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Chaêm</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vôùi</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hieän</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vaät</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cuûa</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ngöôøi</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Chaêm</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coå</a:t>
            </a:r>
            <a:r>
              <a:rPr lang="en-US" sz="2400" b="1" dirty="0">
                <a:solidFill>
                  <a:srgbClr val="FFFF00"/>
                </a:solidFill>
                <a:latin typeface="VNI-Times" pitchFamily="2" charset="0"/>
                <a:cs typeface="Arial" charset="0"/>
                <a:sym typeface="Wingdings" pitchFamily="2" charset="2"/>
              </a:rPr>
              <a:t> </a:t>
            </a:r>
            <a:r>
              <a:rPr lang="en-US" sz="2400" b="1" dirty="0" err="1">
                <a:solidFill>
                  <a:srgbClr val="FFFF00"/>
                </a:solidFill>
                <a:latin typeface="VNI-Times" pitchFamily="2" charset="0"/>
                <a:cs typeface="Arial" charset="0"/>
                <a:sym typeface="Wingdings" pitchFamily="2" charset="2"/>
              </a:rPr>
              <a:t>xöa</a:t>
            </a:r>
            <a:r>
              <a:rPr lang="en-US" sz="2400" b="1" dirty="0">
                <a:solidFill>
                  <a:srgbClr val="FFFF00"/>
                </a:solidFill>
                <a:latin typeface=".VnTime" pitchFamily="34" charset="0"/>
                <a:cs typeface="Arial" charset="0"/>
                <a:sym typeface="Wingdings" pitchFamily="2" charset="2"/>
              </a:rPr>
              <a:t>.</a:t>
            </a:r>
            <a:endParaRPr lang="en-US" sz="2400" dirty="0">
              <a:solidFill>
                <a:srgbClr val="FFFF00"/>
              </a:solidFill>
              <a:latin typeface=".VnTime" pitchFamily="34" charset="0"/>
              <a:cs typeface="Arial" charset="0"/>
              <a:sym typeface="Wingdings" pitchFamily="2" charset="2"/>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0" name="AutoShape 26"/>
          <p:cNvCxnSpPr>
            <a:cxnSpLocks noChangeShapeType="1"/>
          </p:cNvCxnSpPr>
          <p:nvPr/>
        </p:nvCxnSpPr>
        <p:spPr bwMode="auto">
          <a:xfrm rot="5400000" flipV="1">
            <a:off x="4572000" y="0"/>
            <a:ext cx="1588" cy="1588"/>
          </a:xfrm>
          <a:prstGeom prst="curvedConnector3">
            <a:avLst>
              <a:gd name="adj1" fmla="val -14400005"/>
            </a:avLst>
          </a:prstGeom>
          <a:noFill/>
          <a:ln w="9525">
            <a:solidFill>
              <a:schemeClr val="tx1"/>
            </a:solidFill>
            <a:round/>
            <a:headEnd/>
            <a:tailEnd type="triangle" w="med" len="med"/>
          </a:ln>
        </p:spPr>
      </p:cxnSp>
      <p:pic>
        <p:nvPicPr>
          <p:cNvPr id="43011" name="Picture 2" descr="C:\Documents and Settings\PhongLan\Desktop\lí sơn\phuquy-11.jpg"/>
          <p:cNvPicPr>
            <a:picLocks noChangeAspect="1" noChangeArrowheads="1"/>
          </p:cNvPicPr>
          <p:nvPr/>
        </p:nvPicPr>
        <p:blipFill>
          <a:blip r:embed="rId2" cstate="print"/>
          <a:srcRect/>
          <a:stretch>
            <a:fillRect/>
          </a:stretch>
        </p:blipFill>
        <p:spPr bwMode="auto">
          <a:xfrm>
            <a:off x="76200" y="76200"/>
            <a:ext cx="8915400" cy="6629400"/>
          </a:xfrm>
          <a:prstGeom prst="rect">
            <a:avLst/>
          </a:prstGeom>
          <a:noFill/>
          <a:ln w="9525">
            <a:noFill/>
            <a:miter lim="800000"/>
            <a:headEnd/>
            <a:tailEnd/>
          </a:ln>
        </p:spPr>
      </p:pic>
      <p:sp>
        <p:nvSpPr>
          <p:cNvPr id="4" name="Rectangle 3"/>
          <p:cNvSpPr/>
          <p:nvPr/>
        </p:nvSpPr>
        <p:spPr>
          <a:xfrm>
            <a:off x="304800" y="152400"/>
            <a:ext cx="2832827"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Phuù</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Quyù</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1"/>
          <p:cNvPicPr>
            <a:picLocks noChangeAspect="1" noChangeArrowheads="1"/>
          </p:cNvPicPr>
          <p:nvPr/>
        </p:nvPicPr>
        <p:blipFill>
          <a:blip r:embed="rId2" cstate="print"/>
          <a:srcRect/>
          <a:stretch>
            <a:fillRect/>
          </a:stretch>
        </p:blipFill>
        <p:spPr bwMode="auto">
          <a:xfrm>
            <a:off x="152400" y="138113"/>
            <a:ext cx="8839200" cy="6643687"/>
          </a:xfrm>
          <a:prstGeom prst="rect">
            <a:avLst/>
          </a:prstGeom>
          <a:noFill/>
          <a:ln w="9525">
            <a:noFill/>
            <a:miter lim="800000"/>
            <a:headEnd/>
            <a:tailEnd/>
          </a:ln>
        </p:spPr>
      </p:pic>
      <p:sp>
        <p:nvSpPr>
          <p:cNvPr id="4" name="Rectangle 3"/>
          <p:cNvSpPr/>
          <p:nvPr/>
        </p:nvSpPr>
        <p:spPr>
          <a:xfrm>
            <a:off x="3276600" y="4182070"/>
            <a:ext cx="5251759"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solidFill>
                  <a:srgbClr val="FFFF00"/>
                </a:solidFill>
                <a:latin typeface="VNI-Times" pitchFamily="2" charset="0"/>
              </a:rPr>
              <a:t>Chim</a:t>
            </a:r>
            <a:r>
              <a:rPr lang="en-US" sz="5400" b="1" dirty="0">
                <a:ln w="10541" cmpd="sng">
                  <a:solidFill>
                    <a:schemeClr val="accent1">
                      <a:shade val="88000"/>
                      <a:satMod val="110000"/>
                    </a:schemeClr>
                  </a:solidFill>
                  <a:prstDash val="solid"/>
                </a:ln>
                <a:solidFill>
                  <a:srgbClr val="FFFF00"/>
                </a:solidFill>
                <a:latin typeface="VNI-Times" pitchFamily="2" charset="0"/>
              </a:rPr>
              <a:t> </a:t>
            </a:r>
            <a:r>
              <a:rPr lang="en-US" sz="5400" b="1" dirty="0" err="1">
                <a:ln w="10541" cmpd="sng">
                  <a:solidFill>
                    <a:schemeClr val="accent1">
                      <a:shade val="88000"/>
                      <a:satMod val="110000"/>
                    </a:schemeClr>
                  </a:solidFill>
                  <a:prstDash val="solid"/>
                </a:ln>
                <a:solidFill>
                  <a:srgbClr val="FFFF00"/>
                </a:solidFill>
                <a:latin typeface="VNI-Times" pitchFamily="2" charset="0"/>
              </a:rPr>
              <a:t>yeán</a:t>
            </a:r>
            <a:r>
              <a:rPr lang="en-US" sz="5400" b="1" dirty="0">
                <a:ln w="10541" cmpd="sng">
                  <a:solidFill>
                    <a:schemeClr val="accent1">
                      <a:shade val="88000"/>
                      <a:satMod val="110000"/>
                    </a:schemeClr>
                  </a:solidFill>
                  <a:prstDash val="solid"/>
                </a:ln>
                <a:solidFill>
                  <a:srgbClr val="FFFF00"/>
                </a:solidFill>
                <a:latin typeface="VNI-Times" pitchFamily="2" charset="0"/>
              </a:rPr>
              <a:t> </a:t>
            </a:r>
            <a:r>
              <a:rPr lang="en-US" sz="5400" b="1" dirty="0" err="1">
                <a:ln w="10541" cmpd="sng">
                  <a:solidFill>
                    <a:schemeClr val="accent1">
                      <a:shade val="88000"/>
                      <a:satMod val="110000"/>
                    </a:schemeClr>
                  </a:solidFill>
                  <a:prstDash val="solid"/>
                </a:ln>
                <a:solidFill>
                  <a:srgbClr val="FFFF00"/>
                </a:solidFill>
                <a:latin typeface="VNI-Times" pitchFamily="2" charset="0"/>
              </a:rPr>
              <a:t>laøm</a:t>
            </a:r>
            <a:r>
              <a:rPr lang="en-US" sz="5400" b="1" dirty="0">
                <a:ln w="10541" cmpd="sng">
                  <a:solidFill>
                    <a:schemeClr val="accent1">
                      <a:shade val="88000"/>
                      <a:satMod val="110000"/>
                    </a:schemeClr>
                  </a:solidFill>
                  <a:prstDash val="solid"/>
                </a:ln>
                <a:solidFill>
                  <a:srgbClr val="FFFF00"/>
                </a:solidFill>
                <a:latin typeface="VNI-Times" pitchFamily="2" charset="0"/>
              </a:rPr>
              <a:t> </a:t>
            </a:r>
            <a:r>
              <a:rPr lang="en-US" sz="5400" b="1" dirty="0" err="1">
                <a:ln w="10541" cmpd="sng">
                  <a:solidFill>
                    <a:schemeClr val="accent1">
                      <a:shade val="88000"/>
                      <a:satMod val="110000"/>
                    </a:schemeClr>
                  </a:solidFill>
                  <a:prstDash val="solid"/>
                </a:ln>
                <a:solidFill>
                  <a:srgbClr val="FFFF00"/>
                </a:solidFill>
                <a:latin typeface="VNI-Times" pitchFamily="2" charset="0"/>
              </a:rPr>
              <a:t>toå</a:t>
            </a:r>
            <a:endParaRPr lang="en-US" sz="5400" b="1" dirty="0">
              <a:ln w="10541" cmpd="sng">
                <a:solidFill>
                  <a:schemeClr val="accent1">
                    <a:shade val="88000"/>
                    <a:satMod val="110000"/>
                  </a:schemeClr>
                </a:solidFill>
                <a:prstDash val="solid"/>
              </a:ln>
              <a:solidFill>
                <a:srgbClr val="FFFF00"/>
              </a:soli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2"/>
          <p:cNvPicPr>
            <a:picLocks noChangeAspect="1" noChangeArrowheads="1"/>
          </p:cNvPicPr>
          <p:nvPr/>
        </p:nvPicPr>
        <p:blipFill>
          <a:blip r:embed="rId2" cstate="print"/>
          <a:srcRect/>
          <a:stretch>
            <a:fillRect/>
          </a:stretch>
        </p:blipFill>
        <p:spPr bwMode="auto">
          <a:xfrm>
            <a:off x="152400" y="109538"/>
            <a:ext cx="8839200" cy="6596062"/>
          </a:xfrm>
          <a:prstGeom prst="rect">
            <a:avLst/>
          </a:prstGeom>
          <a:noFill/>
          <a:ln w="9525">
            <a:noFill/>
            <a:miter lim="800000"/>
            <a:headEnd/>
            <a:tailEnd/>
          </a:ln>
        </p:spPr>
      </p:pic>
      <p:sp>
        <p:nvSpPr>
          <p:cNvPr id="4" name="Rectangle 3"/>
          <p:cNvSpPr/>
          <p:nvPr/>
        </p:nvSpPr>
        <p:spPr>
          <a:xfrm>
            <a:off x="55964" y="5858470"/>
            <a:ext cx="5506636"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solidFill>
                  <a:srgbClr val="FFFF00"/>
                </a:solidFill>
                <a:latin typeface="VNI-Times" pitchFamily="2" charset="0"/>
              </a:rPr>
              <a:t>Thu </a:t>
            </a:r>
            <a:r>
              <a:rPr lang="en-US" sz="5400" b="1" dirty="0" err="1">
                <a:ln w="10541" cmpd="sng">
                  <a:solidFill>
                    <a:schemeClr val="accent1">
                      <a:shade val="88000"/>
                      <a:satMod val="110000"/>
                    </a:schemeClr>
                  </a:solidFill>
                  <a:prstDash val="solid"/>
                </a:ln>
                <a:solidFill>
                  <a:srgbClr val="FFFF00"/>
                </a:solidFill>
                <a:latin typeface="VNI-Times" pitchFamily="2" charset="0"/>
              </a:rPr>
              <a:t>hoaïch</a:t>
            </a:r>
            <a:r>
              <a:rPr lang="en-US" sz="5400" b="1" dirty="0">
                <a:ln w="10541" cmpd="sng">
                  <a:solidFill>
                    <a:schemeClr val="accent1">
                      <a:shade val="88000"/>
                      <a:satMod val="110000"/>
                    </a:schemeClr>
                  </a:solidFill>
                  <a:prstDash val="solid"/>
                </a:ln>
                <a:solidFill>
                  <a:srgbClr val="FFFF00"/>
                </a:solidFill>
                <a:latin typeface="VNI-Times" pitchFamily="2" charset="0"/>
              </a:rPr>
              <a:t> </a:t>
            </a:r>
            <a:r>
              <a:rPr lang="en-US" sz="5400" b="1" dirty="0" err="1">
                <a:ln w="10541" cmpd="sng">
                  <a:solidFill>
                    <a:schemeClr val="accent1">
                      <a:shade val="88000"/>
                      <a:satMod val="110000"/>
                    </a:schemeClr>
                  </a:solidFill>
                  <a:prstDash val="solid"/>
                </a:ln>
                <a:solidFill>
                  <a:srgbClr val="FFFF00"/>
                </a:solidFill>
                <a:latin typeface="VNI-Times" pitchFamily="2" charset="0"/>
              </a:rPr>
              <a:t>toå</a:t>
            </a:r>
            <a:r>
              <a:rPr lang="en-US" sz="5400" b="1" dirty="0">
                <a:ln w="10541" cmpd="sng">
                  <a:solidFill>
                    <a:schemeClr val="accent1">
                      <a:shade val="88000"/>
                      <a:satMod val="110000"/>
                    </a:schemeClr>
                  </a:solidFill>
                  <a:prstDash val="solid"/>
                </a:ln>
                <a:solidFill>
                  <a:srgbClr val="FFFF00"/>
                </a:solidFill>
                <a:latin typeface="VNI-Times" pitchFamily="2" charset="0"/>
              </a:rPr>
              <a:t> </a:t>
            </a:r>
            <a:r>
              <a:rPr lang="en-US" sz="5400" b="1" dirty="0" err="1">
                <a:ln w="10541" cmpd="sng">
                  <a:solidFill>
                    <a:schemeClr val="accent1">
                      <a:shade val="88000"/>
                      <a:satMod val="110000"/>
                    </a:schemeClr>
                  </a:solidFill>
                  <a:prstDash val="solid"/>
                </a:ln>
                <a:solidFill>
                  <a:srgbClr val="FFFF00"/>
                </a:solidFill>
                <a:latin typeface="VNI-Times" pitchFamily="2" charset="0"/>
              </a:rPr>
              <a:t>yeán</a:t>
            </a:r>
            <a:endParaRPr lang="en-US" sz="5400" b="1" dirty="0">
              <a:ln w="10541" cmpd="sng">
                <a:solidFill>
                  <a:schemeClr val="accent1">
                    <a:shade val="88000"/>
                    <a:satMod val="110000"/>
                  </a:schemeClr>
                </a:solidFill>
                <a:prstDash val="solid"/>
              </a:ln>
              <a:solidFill>
                <a:srgbClr val="FFFF00"/>
              </a:soli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an do hanh chinh Viet Nam"/>
          <p:cNvPicPr>
            <a:picLocks noChangeAspect="1" noChangeArrowheads="1"/>
          </p:cNvPicPr>
          <p:nvPr/>
        </p:nvPicPr>
        <p:blipFill>
          <a:blip r:embed="rId2" cstate="print">
            <a:lum bright="-30000"/>
          </a:blip>
          <a:srcRect/>
          <a:stretch>
            <a:fillRect/>
          </a:stretch>
        </p:blipFill>
        <p:spPr bwMode="auto">
          <a:xfrm>
            <a:off x="152400" y="152400"/>
            <a:ext cx="8915400" cy="6553200"/>
          </a:xfrm>
          <a:prstGeom prst="rect">
            <a:avLst/>
          </a:prstGeom>
          <a:solidFill>
            <a:schemeClr val="accent1"/>
          </a:solidFill>
          <a:ln w="9525">
            <a:noFill/>
            <a:miter lim="800000"/>
            <a:headEnd/>
            <a:tailEnd/>
          </a:ln>
        </p:spPr>
      </p:pic>
      <p:sp>
        <p:nvSpPr>
          <p:cNvPr id="4107" name="AutoShape 11"/>
          <p:cNvSpPr>
            <a:spLocks noChangeArrowheads="1"/>
          </p:cNvSpPr>
          <p:nvPr/>
        </p:nvSpPr>
        <p:spPr bwMode="auto">
          <a:xfrm>
            <a:off x="2895600" y="57912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12" name="AutoShape 16"/>
          <p:cNvSpPr>
            <a:spLocks noChangeArrowheads="1"/>
          </p:cNvSpPr>
          <p:nvPr/>
        </p:nvSpPr>
        <p:spPr bwMode="auto">
          <a:xfrm>
            <a:off x="4343400" y="6019800"/>
            <a:ext cx="152400" cy="1524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
        <p:nvSpPr>
          <p:cNvPr id="4113" name="AutoShape 17"/>
          <p:cNvSpPr>
            <a:spLocks noChangeArrowheads="1"/>
          </p:cNvSpPr>
          <p:nvPr/>
        </p:nvSpPr>
        <p:spPr bwMode="auto">
          <a:xfrm>
            <a:off x="4572000" y="6019800"/>
            <a:ext cx="152400" cy="1524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
        <p:nvSpPr>
          <p:cNvPr id="4114" name="AutoShape 18"/>
          <p:cNvSpPr>
            <a:spLocks noChangeArrowheads="1"/>
          </p:cNvSpPr>
          <p:nvPr/>
        </p:nvSpPr>
        <p:spPr bwMode="auto">
          <a:xfrm>
            <a:off x="4343400" y="57912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cxnSp>
        <p:nvCxnSpPr>
          <p:cNvPr id="46087" name="AutoShape 26"/>
          <p:cNvCxnSpPr>
            <a:cxnSpLocks noChangeShapeType="1"/>
          </p:cNvCxnSpPr>
          <p:nvPr/>
        </p:nvCxnSpPr>
        <p:spPr bwMode="auto">
          <a:xfrm rot="5400000" flipV="1">
            <a:off x="4572000" y="0"/>
            <a:ext cx="1588" cy="1588"/>
          </a:xfrm>
          <a:prstGeom prst="curvedConnector3">
            <a:avLst>
              <a:gd name="adj1" fmla="val -14400005"/>
            </a:avLst>
          </a:prstGeom>
          <a:noFill/>
          <a:ln w="9525">
            <a:solidFill>
              <a:schemeClr val="tx1"/>
            </a:solidFill>
            <a:round/>
            <a:headEnd/>
            <a:tailEnd type="triangle" w="med" len="med"/>
          </a:ln>
        </p:spPr>
      </p:cxnSp>
      <p:sp>
        <p:nvSpPr>
          <p:cNvPr id="4125" name="Line 29"/>
          <p:cNvSpPr>
            <a:spLocks noChangeShapeType="1"/>
          </p:cNvSpPr>
          <p:nvPr/>
        </p:nvSpPr>
        <p:spPr bwMode="auto">
          <a:xfrm>
            <a:off x="838200" y="5486400"/>
            <a:ext cx="228600" cy="914400"/>
          </a:xfrm>
          <a:prstGeom prst="line">
            <a:avLst/>
          </a:prstGeom>
          <a:noFill/>
          <a:ln w="9525">
            <a:solidFill>
              <a:srgbClr val="FF0000"/>
            </a:solidFill>
            <a:round/>
            <a:headEnd/>
            <a:tailEnd type="triangle" w="med" len="med"/>
          </a:ln>
        </p:spPr>
        <p:txBody>
          <a:bodyPr/>
          <a:lstStyle/>
          <a:p>
            <a:endParaRPr lang="en-US"/>
          </a:p>
        </p:txBody>
      </p:sp>
      <p:sp>
        <p:nvSpPr>
          <p:cNvPr id="4126" name="Line 30"/>
          <p:cNvSpPr>
            <a:spLocks noChangeShapeType="1"/>
          </p:cNvSpPr>
          <p:nvPr/>
        </p:nvSpPr>
        <p:spPr bwMode="auto">
          <a:xfrm flipV="1">
            <a:off x="1066800" y="5410200"/>
            <a:ext cx="2438400" cy="990600"/>
          </a:xfrm>
          <a:prstGeom prst="line">
            <a:avLst/>
          </a:prstGeom>
          <a:noFill/>
          <a:ln w="9525">
            <a:solidFill>
              <a:srgbClr val="FF0000"/>
            </a:solidFill>
            <a:round/>
            <a:headEnd/>
            <a:tailEnd type="triangle" w="med" len="med"/>
          </a:ln>
        </p:spPr>
        <p:txBody>
          <a:bodyPr/>
          <a:lstStyle/>
          <a:p>
            <a:endParaRPr lang="en-US"/>
          </a:p>
        </p:txBody>
      </p:sp>
      <p:sp>
        <p:nvSpPr>
          <p:cNvPr id="4108" name="AutoShape 12"/>
          <p:cNvSpPr>
            <a:spLocks noChangeArrowheads="1"/>
          </p:cNvSpPr>
          <p:nvPr/>
        </p:nvSpPr>
        <p:spPr bwMode="auto">
          <a:xfrm>
            <a:off x="3352800" y="54864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09" name="AutoShape 13"/>
          <p:cNvSpPr>
            <a:spLocks noChangeArrowheads="1"/>
          </p:cNvSpPr>
          <p:nvPr/>
        </p:nvSpPr>
        <p:spPr bwMode="auto">
          <a:xfrm>
            <a:off x="2819400" y="60198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10" name="AutoShape 14"/>
          <p:cNvSpPr>
            <a:spLocks noChangeArrowheads="1"/>
          </p:cNvSpPr>
          <p:nvPr/>
        </p:nvSpPr>
        <p:spPr bwMode="auto">
          <a:xfrm>
            <a:off x="3276600" y="57150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23" name="Curved Down Arrow 22"/>
          <p:cNvSpPr>
            <a:spLocks noChangeArrowheads="1"/>
          </p:cNvSpPr>
          <p:nvPr/>
        </p:nvSpPr>
        <p:spPr bwMode="auto">
          <a:xfrm>
            <a:off x="76200" y="5791200"/>
            <a:ext cx="1143000" cy="381000"/>
          </a:xfrm>
          <a:prstGeom prst="curvedDownArrow">
            <a:avLst>
              <a:gd name="adj1" fmla="val 25000"/>
              <a:gd name="adj2" fmla="val 50000"/>
              <a:gd name="adj3" fmla="val 25000"/>
            </a:avLst>
          </a:prstGeom>
          <a:solidFill>
            <a:schemeClr val="accent1"/>
          </a:solidFill>
          <a:ln w="9525" algn="ctr">
            <a:solidFill>
              <a:schemeClr val="tx1"/>
            </a:solidFill>
            <a:round/>
            <a:headEnd/>
            <a:tailEnd/>
          </a:ln>
        </p:spPr>
        <p:txBody>
          <a:bodyPr/>
          <a:lstStyle/>
          <a:p>
            <a:endParaRPr lang="en-US"/>
          </a:p>
        </p:txBody>
      </p:sp>
      <p:sp>
        <p:nvSpPr>
          <p:cNvPr id="24" name="Curved Down Arrow 23"/>
          <p:cNvSpPr>
            <a:spLocks noChangeArrowheads="1"/>
          </p:cNvSpPr>
          <p:nvPr/>
        </p:nvSpPr>
        <p:spPr bwMode="auto">
          <a:xfrm>
            <a:off x="2057400" y="6096000"/>
            <a:ext cx="838200" cy="304800"/>
          </a:xfrm>
          <a:prstGeom prst="curvedDownArrow">
            <a:avLst>
              <a:gd name="adj1" fmla="val 24992"/>
              <a:gd name="adj2" fmla="val 49997"/>
              <a:gd name="adj3" fmla="val 25000"/>
            </a:avLst>
          </a:prstGeom>
          <a:solidFill>
            <a:schemeClr val="accent1"/>
          </a:solidFill>
          <a:ln w="9525" algn="ctr">
            <a:solidFill>
              <a:schemeClr val="tx1"/>
            </a:solidFill>
            <a:round/>
            <a:headEnd/>
            <a:tailEnd/>
          </a:ln>
        </p:spPr>
        <p:txBody>
          <a:bodyPr/>
          <a:lstStyle/>
          <a:p>
            <a:endParaRPr lang="en-US"/>
          </a:p>
        </p:txBody>
      </p:sp>
      <p:sp>
        <p:nvSpPr>
          <p:cNvPr id="26" name="Oval 25"/>
          <p:cNvSpPr>
            <a:spLocks noChangeArrowheads="1"/>
          </p:cNvSpPr>
          <p:nvPr/>
        </p:nvSpPr>
        <p:spPr bwMode="auto">
          <a:xfrm>
            <a:off x="152400" y="5486400"/>
            <a:ext cx="838200" cy="304800"/>
          </a:xfrm>
          <a:prstGeom prst="ellipse">
            <a:avLst/>
          </a:prstGeom>
          <a:noFill/>
          <a:ln w="9525" algn="ctr">
            <a:solidFill>
              <a:srgbClr val="FF0000"/>
            </a:solidFill>
            <a:round/>
            <a:headEnd/>
            <a:tailEnd/>
          </a:ln>
        </p:spPr>
        <p:txBody>
          <a:bodyPr/>
          <a:lstStyle/>
          <a:p>
            <a:endParaRPr lang="en-US">
              <a:solidFill>
                <a:srgbClr val="00B050"/>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heel(4)">
                                      <p:cBhvr>
                                        <p:cTn id="7" dur="2000"/>
                                        <p:tgtEl>
                                          <p:spTgt spid="4100"/>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108"/>
                                        </p:tgtEl>
                                        <p:attrNameLst>
                                          <p:attrName>style.visibility</p:attrName>
                                        </p:attrNameLst>
                                      </p:cBhvr>
                                      <p:to>
                                        <p:strVal val="visible"/>
                                      </p:to>
                                    </p:set>
                                    <p:animEffect transition="in" filter="wheel(4)">
                                      <p:cBhvr>
                                        <p:cTn id="10" dur="2000"/>
                                        <p:tgtEl>
                                          <p:spTgt spid="4108"/>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4110"/>
                                        </p:tgtEl>
                                        <p:attrNameLst>
                                          <p:attrName>style.visibility</p:attrName>
                                        </p:attrNameLst>
                                      </p:cBhvr>
                                      <p:to>
                                        <p:strVal val="visible"/>
                                      </p:to>
                                    </p:set>
                                    <p:animEffect transition="in" filter="wheel(4)">
                                      <p:cBhvr>
                                        <p:cTn id="13" dur="2000"/>
                                        <p:tgtEl>
                                          <p:spTgt spid="4110"/>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4107"/>
                                        </p:tgtEl>
                                        <p:attrNameLst>
                                          <p:attrName>style.visibility</p:attrName>
                                        </p:attrNameLst>
                                      </p:cBhvr>
                                      <p:to>
                                        <p:strVal val="visible"/>
                                      </p:to>
                                    </p:set>
                                    <p:animEffect transition="in" filter="wheel(4)">
                                      <p:cBhvr>
                                        <p:cTn id="16" dur="2000"/>
                                        <p:tgtEl>
                                          <p:spTgt spid="4107"/>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4109"/>
                                        </p:tgtEl>
                                        <p:attrNameLst>
                                          <p:attrName>style.visibility</p:attrName>
                                        </p:attrNameLst>
                                      </p:cBhvr>
                                      <p:to>
                                        <p:strVal val="visible"/>
                                      </p:to>
                                    </p:set>
                                    <p:animEffect transition="in" filter="wheel(4)">
                                      <p:cBhvr>
                                        <p:cTn id="19" dur="2000"/>
                                        <p:tgtEl>
                                          <p:spTgt spid="4109"/>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4112"/>
                                        </p:tgtEl>
                                        <p:attrNameLst>
                                          <p:attrName>style.visibility</p:attrName>
                                        </p:attrNameLst>
                                      </p:cBhvr>
                                      <p:to>
                                        <p:strVal val="visible"/>
                                      </p:to>
                                    </p:set>
                                    <p:animEffect transition="in" filter="wheel(4)">
                                      <p:cBhvr>
                                        <p:cTn id="22" dur="2000"/>
                                        <p:tgtEl>
                                          <p:spTgt spid="4112"/>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4113"/>
                                        </p:tgtEl>
                                        <p:attrNameLst>
                                          <p:attrName>style.visibility</p:attrName>
                                        </p:attrNameLst>
                                      </p:cBhvr>
                                      <p:to>
                                        <p:strVal val="visible"/>
                                      </p:to>
                                    </p:set>
                                    <p:animEffect transition="in" filter="wheel(4)">
                                      <p:cBhvr>
                                        <p:cTn id="25" dur="2000"/>
                                        <p:tgtEl>
                                          <p:spTgt spid="4113"/>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4114"/>
                                        </p:tgtEl>
                                        <p:attrNameLst>
                                          <p:attrName>style.visibility</p:attrName>
                                        </p:attrNameLst>
                                      </p:cBhvr>
                                      <p:to>
                                        <p:strVal val="visible"/>
                                      </p:to>
                                    </p:set>
                                    <p:animEffect transition="in" filter="wheel(4)">
                                      <p:cBhvr>
                                        <p:cTn id="28" dur="2000"/>
                                        <p:tgtEl>
                                          <p:spTgt spid="411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125"/>
                                        </p:tgtEl>
                                        <p:attrNameLst>
                                          <p:attrName>style.visibility</p:attrName>
                                        </p:attrNameLst>
                                      </p:cBhvr>
                                      <p:to>
                                        <p:strVal val="visible"/>
                                      </p:to>
                                    </p:set>
                                    <p:animEffect transition="in" filter="blinds(horizontal)">
                                      <p:cBhvr>
                                        <p:cTn id="33" dur="500"/>
                                        <p:tgtEl>
                                          <p:spTgt spid="412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126"/>
                                        </p:tgtEl>
                                        <p:attrNameLst>
                                          <p:attrName>style.visibility</p:attrName>
                                        </p:attrNameLst>
                                      </p:cBhvr>
                                      <p:to>
                                        <p:strVal val="visible"/>
                                      </p:to>
                                    </p:set>
                                    <p:animEffect transition="in" filter="blinds(horizontal)">
                                      <p:cBhvr>
                                        <p:cTn id="36" dur="500"/>
                                        <p:tgtEl>
                                          <p:spTgt spid="412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linds(horizontal)">
                                      <p:cBhvr>
                                        <p:cTn id="39" dur="500"/>
                                        <p:tgtEl>
                                          <p:spTgt spid="2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linds(horizontal)">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animBg="1"/>
      <p:bldP spid="4112" grpId="0" animBg="1"/>
      <p:bldP spid="4113" grpId="0" animBg="1"/>
      <p:bldP spid="4114" grpId="0" animBg="1"/>
      <p:bldP spid="4125" grpId="0" animBg="1"/>
      <p:bldP spid="4126" grpId="0" animBg="1"/>
      <p:bldP spid="4108" grpId="0" animBg="1"/>
      <p:bldP spid="4109" grpId="0" animBg="1"/>
      <p:bldP spid="4110" grpId="0" animBg="1"/>
      <p:bldP spid="23" grpId="0" animBg="1"/>
      <p:bldP spid="24" grpId="0" animBg="1"/>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pic>
        <p:nvPicPr>
          <p:cNvPr id="47110"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47111"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sp>
        <p:nvSpPr>
          <p:cNvPr id="104461" name="Text Box 13"/>
          <p:cNvSpPr txBox="1">
            <a:spLocks noChangeArrowheads="1"/>
          </p:cNvSpPr>
          <p:nvPr/>
        </p:nvSpPr>
        <p:spPr bwMode="auto">
          <a:xfrm>
            <a:off x="76200" y="2590800"/>
            <a:ext cx="8839200" cy="2554288"/>
          </a:xfrm>
          <a:prstGeom prst="rect">
            <a:avLst/>
          </a:prstGeom>
          <a:solidFill>
            <a:schemeClr val="tx2"/>
          </a:solidFill>
          <a:ln w="9525">
            <a:noFill/>
            <a:miter lim="800000"/>
            <a:headEnd/>
            <a:tailEnd/>
          </a:ln>
        </p:spPr>
        <p:txBody>
          <a:bodyPr>
            <a:spAutoFit/>
          </a:bodyPr>
          <a:lstStyle/>
          <a:p>
            <a:pPr algn="just" eaLnBrk="1" hangingPunct="1">
              <a:spcBef>
                <a:spcPct val="50000"/>
              </a:spcBef>
            </a:pPr>
            <a:r>
              <a:rPr lang="en-US" sz="4000" dirty="0">
                <a:solidFill>
                  <a:srgbClr val="0000CC"/>
                </a:solidFill>
                <a:latin typeface=".VnTime" pitchFamily="34" charset="0"/>
              </a:rPr>
              <a:t>- </a:t>
            </a:r>
            <a:r>
              <a:rPr lang="en-US" sz="4000" dirty="0" err="1">
                <a:solidFill>
                  <a:srgbClr val="FFFF00"/>
                </a:solidFill>
                <a:latin typeface="VNI-Times" pitchFamily="2" charset="0"/>
              </a:rPr>
              <a:t>Bieån</a:t>
            </a:r>
            <a:r>
              <a:rPr lang="en-US" sz="4000" dirty="0">
                <a:solidFill>
                  <a:srgbClr val="FFFF00"/>
                </a:solidFill>
                <a:latin typeface="VNI-Times" pitchFamily="2" charset="0"/>
              </a:rPr>
              <a:t> </a:t>
            </a:r>
            <a:r>
              <a:rPr lang="en-US" sz="4000" dirty="0" err="1">
                <a:solidFill>
                  <a:srgbClr val="FFFF00"/>
                </a:solidFill>
                <a:latin typeface="VNI-Times" pitchFamily="2" charset="0"/>
              </a:rPr>
              <a:t>phía</a:t>
            </a:r>
            <a:r>
              <a:rPr lang="en-US" sz="4000" dirty="0">
                <a:solidFill>
                  <a:srgbClr val="FFFF00"/>
                </a:solidFill>
                <a:latin typeface="VNI-Times" pitchFamily="2" charset="0"/>
              </a:rPr>
              <a:t> Nam </a:t>
            </a:r>
            <a:r>
              <a:rPr lang="en-US" sz="4000" dirty="0" err="1">
                <a:solidFill>
                  <a:srgbClr val="FFFF00"/>
                </a:solidFill>
                <a:latin typeface="VNI-Times" pitchFamily="2" charset="0"/>
              </a:rPr>
              <a:t>vaø</a:t>
            </a:r>
            <a:r>
              <a:rPr lang="en-US" sz="4000" dirty="0">
                <a:solidFill>
                  <a:srgbClr val="FFFF00"/>
                </a:solidFill>
                <a:latin typeface="VNI-Times" pitchFamily="2" charset="0"/>
              </a:rPr>
              <a:t> </a:t>
            </a:r>
            <a:r>
              <a:rPr lang="en-US" sz="4000" dirty="0" err="1">
                <a:solidFill>
                  <a:srgbClr val="FFFF00"/>
                </a:solidFill>
                <a:latin typeface="VNI-Times" pitchFamily="2" charset="0"/>
              </a:rPr>
              <a:t>Taây</a:t>
            </a:r>
            <a:r>
              <a:rPr lang="en-US" sz="4000" dirty="0">
                <a:solidFill>
                  <a:srgbClr val="FFFF00"/>
                </a:solidFill>
                <a:latin typeface="VNI-Times" pitchFamily="2" charset="0"/>
              </a:rPr>
              <a:t> Nam: </a:t>
            </a:r>
            <a:r>
              <a:rPr lang="en-US" sz="4000" dirty="0" err="1">
                <a:solidFill>
                  <a:srgbClr val="FFFF00"/>
                </a:solidFill>
                <a:latin typeface="VNI-Times" pitchFamily="2" charset="0"/>
              </a:rPr>
              <a:t>coù</a:t>
            </a:r>
            <a:r>
              <a:rPr lang="en-US" sz="4000" dirty="0">
                <a:solidFill>
                  <a:srgbClr val="FFFF00"/>
                </a:solidFill>
                <a:latin typeface="VNI-Times" pitchFamily="2" charset="0"/>
              </a:rPr>
              <a:t> </a:t>
            </a:r>
            <a:r>
              <a:rPr lang="en-US" sz="4000" dirty="0" err="1">
                <a:solidFill>
                  <a:srgbClr val="FFFF00"/>
                </a:solidFill>
                <a:latin typeface="VNI-Times" pitchFamily="2" charset="0"/>
              </a:rPr>
              <a:t>Ñaûo</a:t>
            </a:r>
            <a:r>
              <a:rPr lang="en-US" sz="4000" dirty="0">
                <a:solidFill>
                  <a:srgbClr val="FFFF00"/>
                </a:solidFill>
                <a:latin typeface="VNI-Times" pitchFamily="2" charset="0"/>
              </a:rPr>
              <a:t> </a:t>
            </a:r>
            <a:r>
              <a:rPr lang="en-US" sz="4000" dirty="0" err="1">
                <a:solidFill>
                  <a:srgbClr val="FFFF00"/>
                </a:solidFill>
                <a:latin typeface="VNI-Times" pitchFamily="2" charset="0"/>
              </a:rPr>
              <a:t>Phuù</a:t>
            </a:r>
            <a:r>
              <a:rPr lang="en-US" sz="4000" dirty="0">
                <a:solidFill>
                  <a:srgbClr val="FFFF00"/>
                </a:solidFill>
                <a:latin typeface="VNI-Times" pitchFamily="2" charset="0"/>
              </a:rPr>
              <a:t> </a:t>
            </a:r>
            <a:r>
              <a:rPr lang="en-US" sz="4000" dirty="0" err="1">
                <a:solidFill>
                  <a:srgbClr val="FFFF00"/>
                </a:solidFill>
                <a:latin typeface="VNI-Times" pitchFamily="2" charset="0"/>
              </a:rPr>
              <a:t>Quoác</a:t>
            </a:r>
            <a:r>
              <a:rPr lang="en-US" sz="4000" dirty="0">
                <a:solidFill>
                  <a:srgbClr val="FFFF00"/>
                </a:solidFill>
                <a:latin typeface="VNI-Times" pitchFamily="2" charset="0"/>
              </a:rPr>
              <a:t>, </a:t>
            </a:r>
            <a:r>
              <a:rPr lang="en-US" sz="4000" dirty="0" err="1">
                <a:solidFill>
                  <a:srgbClr val="FFFF00"/>
                </a:solidFill>
                <a:latin typeface="VNI-Times" pitchFamily="2" charset="0"/>
              </a:rPr>
              <a:t>Coân</a:t>
            </a:r>
            <a:r>
              <a:rPr lang="en-US" sz="4000" dirty="0">
                <a:solidFill>
                  <a:srgbClr val="FFFF00"/>
                </a:solidFill>
                <a:latin typeface="VNI-Times" pitchFamily="2" charset="0"/>
              </a:rPr>
              <a:t> </a:t>
            </a:r>
            <a:r>
              <a:rPr lang="en-US" sz="4000" dirty="0" err="1">
                <a:solidFill>
                  <a:srgbClr val="FFFF00"/>
                </a:solidFill>
                <a:latin typeface="VNI-Times" pitchFamily="2" charset="0"/>
              </a:rPr>
              <a:t>Ñaûo</a:t>
            </a:r>
            <a:r>
              <a:rPr lang="en-US" sz="4000" dirty="0">
                <a:solidFill>
                  <a:srgbClr val="FFFF00"/>
                </a:solidFill>
                <a:latin typeface="VNI-Times" pitchFamily="2" charset="0"/>
              </a:rPr>
              <a:t>. </a:t>
            </a:r>
            <a:r>
              <a:rPr lang="en-US" sz="4000" dirty="0" err="1">
                <a:solidFill>
                  <a:srgbClr val="FFFF00"/>
                </a:solidFill>
                <a:latin typeface="VNI-Times" pitchFamily="2" charset="0"/>
              </a:rPr>
              <a:t>Hoaït</a:t>
            </a:r>
            <a:r>
              <a:rPr lang="en-US" sz="4000" dirty="0">
                <a:solidFill>
                  <a:srgbClr val="FFFF00"/>
                </a:solidFill>
                <a:latin typeface="VNI-Times" pitchFamily="2" charset="0"/>
              </a:rPr>
              <a:t> </a:t>
            </a:r>
            <a:r>
              <a:rPr lang="en-US" sz="4000" dirty="0" err="1">
                <a:solidFill>
                  <a:srgbClr val="FFFF00"/>
                </a:solidFill>
                <a:latin typeface="VNI-Times" pitchFamily="2" charset="0"/>
              </a:rPr>
              <a:t>ñoäng</a:t>
            </a:r>
            <a:r>
              <a:rPr lang="en-US" sz="4000" dirty="0">
                <a:solidFill>
                  <a:srgbClr val="FFFF00"/>
                </a:solidFill>
                <a:latin typeface="VNI-Times" pitchFamily="2" charset="0"/>
              </a:rPr>
              <a:t> </a:t>
            </a:r>
            <a:r>
              <a:rPr lang="en-US" sz="4000" dirty="0" err="1">
                <a:solidFill>
                  <a:srgbClr val="FFFF00"/>
                </a:solidFill>
                <a:latin typeface="VNI-Times" pitchFamily="2" charset="0"/>
              </a:rPr>
              <a:t>saûn</a:t>
            </a:r>
            <a:r>
              <a:rPr lang="en-US" sz="4000" dirty="0">
                <a:solidFill>
                  <a:srgbClr val="FFFF00"/>
                </a:solidFill>
                <a:latin typeface="VNI-Times" pitchFamily="2" charset="0"/>
              </a:rPr>
              <a:t> </a:t>
            </a:r>
            <a:r>
              <a:rPr lang="en-US" sz="4000" dirty="0" err="1">
                <a:solidFill>
                  <a:srgbClr val="FFFF00"/>
                </a:solidFill>
                <a:latin typeface="VNI-Times" pitchFamily="2" charset="0"/>
              </a:rPr>
              <a:t>xuaát</a:t>
            </a:r>
            <a:r>
              <a:rPr lang="en-US" sz="4000" dirty="0">
                <a:solidFill>
                  <a:srgbClr val="FFFF00"/>
                </a:solidFill>
                <a:latin typeface="VNI-Times" pitchFamily="2" charset="0"/>
              </a:rPr>
              <a:t>: </a:t>
            </a:r>
            <a:r>
              <a:rPr lang="en-US" sz="4000" dirty="0" err="1">
                <a:solidFill>
                  <a:srgbClr val="FFFF00"/>
                </a:solidFill>
                <a:latin typeface="VNI-Times" pitchFamily="2" charset="0"/>
              </a:rPr>
              <a:t>laøm</a:t>
            </a:r>
            <a:r>
              <a:rPr lang="en-US" sz="4000" dirty="0">
                <a:solidFill>
                  <a:srgbClr val="FFFF00"/>
                </a:solidFill>
                <a:latin typeface="VNI-Times" pitchFamily="2" charset="0"/>
              </a:rPr>
              <a:t> </a:t>
            </a:r>
            <a:r>
              <a:rPr lang="en-US" sz="4000" dirty="0" err="1">
                <a:solidFill>
                  <a:srgbClr val="FFFF00"/>
                </a:solidFill>
                <a:latin typeface="VNI-Times" pitchFamily="2" charset="0"/>
              </a:rPr>
              <a:t>nöôùc</a:t>
            </a:r>
            <a:r>
              <a:rPr lang="en-US" sz="4000" dirty="0">
                <a:solidFill>
                  <a:srgbClr val="FFFF00"/>
                </a:solidFill>
                <a:latin typeface="VNI-Times" pitchFamily="2" charset="0"/>
              </a:rPr>
              <a:t> </a:t>
            </a:r>
            <a:r>
              <a:rPr lang="en-US" sz="4000" dirty="0" err="1">
                <a:solidFill>
                  <a:srgbClr val="FFFF00"/>
                </a:solidFill>
                <a:latin typeface="VNI-Times" pitchFamily="2" charset="0"/>
              </a:rPr>
              <a:t>maém</a:t>
            </a:r>
            <a:r>
              <a:rPr lang="en-US" sz="4000" dirty="0">
                <a:solidFill>
                  <a:srgbClr val="FFFF00"/>
                </a:solidFill>
                <a:latin typeface="VNI-Times" pitchFamily="2" charset="0"/>
              </a:rPr>
              <a:t>, </a:t>
            </a:r>
            <a:r>
              <a:rPr lang="en-US" sz="4000" dirty="0" err="1">
                <a:solidFill>
                  <a:srgbClr val="FFFF00"/>
                </a:solidFill>
                <a:latin typeface="VNI-Times" pitchFamily="2" charset="0"/>
              </a:rPr>
              <a:t>troàng</a:t>
            </a:r>
            <a:r>
              <a:rPr lang="en-US" sz="4000" dirty="0">
                <a:solidFill>
                  <a:srgbClr val="FFFF00"/>
                </a:solidFill>
                <a:latin typeface="VNI-Times" pitchFamily="2" charset="0"/>
              </a:rPr>
              <a:t> </a:t>
            </a:r>
            <a:r>
              <a:rPr lang="en-US" sz="4000" dirty="0" err="1">
                <a:solidFill>
                  <a:srgbClr val="FFFF00"/>
                </a:solidFill>
                <a:latin typeface="VNI-Times" pitchFamily="2" charset="0"/>
              </a:rPr>
              <a:t>hoà</a:t>
            </a:r>
            <a:r>
              <a:rPr lang="en-US" sz="4000" dirty="0">
                <a:solidFill>
                  <a:srgbClr val="FFFF00"/>
                </a:solidFill>
                <a:latin typeface="VNI-Times" pitchFamily="2" charset="0"/>
              </a:rPr>
              <a:t> </a:t>
            </a:r>
            <a:r>
              <a:rPr lang="en-US" sz="4000" dirty="0" err="1">
                <a:solidFill>
                  <a:srgbClr val="FFFF00"/>
                </a:solidFill>
                <a:latin typeface="VNI-Times" pitchFamily="2" charset="0"/>
              </a:rPr>
              <a:t>tieâu</a:t>
            </a:r>
            <a:r>
              <a:rPr lang="en-US" sz="4000" dirty="0">
                <a:solidFill>
                  <a:srgbClr val="FFFF00"/>
                </a:solidFill>
                <a:latin typeface="VNI-Times" pitchFamily="2" charset="0"/>
              </a:rPr>
              <a:t> </a:t>
            </a:r>
            <a:r>
              <a:rPr lang="en-US" sz="4000" dirty="0" err="1">
                <a:solidFill>
                  <a:srgbClr val="FFFF00"/>
                </a:solidFill>
                <a:latin typeface="VNI-Times" pitchFamily="2" charset="0"/>
              </a:rPr>
              <a:t>vaø</a:t>
            </a:r>
            <a:r>
              <a:rPr lang="en-US" sz="4000" dirty="0">
                <a:solidFill>
                  <a:srgbClr val="FFFF00"/>
                </a:solidFill>
                <a:latin typeface="VNI-Times" pitchFamily="2" charset="0"/>
              </a:rPr>
              <a:t> </a:t>
            </a:r>
            <a:r>
              <a:rPr lang="en-US" sz="4000" dirty="0" err="1">
                <a:solidFill>
                  <a:srgbClr val="FFFF00"/>
                </a:solidFill>
                <a:latin typeface="VNI-Times" pitchFamily="2" charset="0"/>
              </a:rPr>
              <a:t>phaùt</a:t>
            </a:r>
            <a:r>
              <a:rPr lang="en-US" sz="4000" dirty="0">
                <a:solidFill>
                  <a:srgbClr val="FFFF00"/>
                </a:solidFill>
                <a:latin typeface="VNI-Times" pitchFamily="2" charset="0"/>
              </a:rPr>
              <a:t> </a:t>
            </a:r>
            <a:r>
              <a:rPr lang="en-US" sz="4000" dirty="0" err="1">
                <a:solidFill>
                  <a:srgbClr val="FFFF00"/>
                </a:solidFill>
                <a:latin typeface="VNI-Times" pitchFamily="2" charset="0"/>
              </a:rPr>
              <a:t>trieån</a:t>
            </a:r>
            <a:r>
              <a:rPr lang="en-US" sz="4000" dirty="0">
                <a:solidFill>
                  <a:srgbClr val="FFFF00"/>
                </a:solidFill>
                <a:latin typeface="VNI-Times" pitchFamily="2" charset="0"/>
              </a:rPr>
              <a:t> du </a:t>
            </a:r>
            <a:r>
              <a:rPr lang="en-US" sz="4000" dirty="0" err="1">
                <a:solidFill>
                  <a:srgbClr val="FFFF00"/>
                </a:solidFill>
                <a:latin typeface="VNI-Times" pitchFamily="2" charset="0"/>
              </a:rPr>
              <a:t>lòch</a:t>
            </a:r>
            <a:r>
              <a:rPr lang="en-US" sz="4000" dirty="0">
                <a:solidFill>
                  <a:srgbClr val="FFFF00"/>
                </a:solidFill>
                <a:latin typeface=".VnTime" pitchFamily="34" charset="0"/>
              </a:rPr>
              <a:t>.</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4461"/>
                                        </p:tgtEl>
                                        <p:attrNameLst>
                                          <p:attrName>style.visibility</p:attrName>
                                        </p:attrNameLst>
                                      </p:cBhvr>
                                      <p:to>
                                        <p:strVal val="visible"/>
                                      </p:to>
                                    </p:set>
                                    <p:animScale>
                                      <p:cBhvr>
                                        <p:cTn id="7" dur="1000" decel="50000" fill="hold">
                                          <p:stCondLst>
                                            <p:cond delay="0"/>
                                          </p:stCondLst>
                                        </p:cTn>
                                        <p:tgtEl>
                                          <p:spTgt spid="1044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4461"/>
                                        </p:tgtEl>
                                        <p:attrNameLst>
                                          <p:attrName>ppt_x</p:attrName>
                                          <p:attrName>ppt_y</p:attrName>
                                        </p:attrNameLst>
                                      </p:cBhvr>
                                    </p:animMotion>
                                    <p:animEffect transition="in" filter="fade">
                                      <p:cBhvr>
                                        <p:cTn id="9" dur="1000"/>
                                        <p:tgtEl>
                                          <p:spTgt spid="104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0" name="AutoShape 26"/>
          <p:cNvCxnSpPr>
            <a:cxnSpLocks noChangeShapeType="1"/>
          </p:cNvCxnSpPr>
          <p:nvPr/>
        </p:nvCxnSpPr>
        <p:spPr bwMode="auto">
          <a:xfrm rot="5400000" flipV="1">
            <a:off x="4572000" y="0"/>
            <a:ext cx="1588" cy="1588"/>
          </a:xfrm>
          <a:prstGeom prst="curvedConnector3">
            <a:avLst>
              <a:gd name="adj1" fmla="val -14400005"/>
            </a:avLst>
          </a:prstGeom>
          <a:noFill/>
          <a:ln w="9525">
            <a:solidFill>
              <a:schemeClr val="tx1"/>
            </a:solidFill>
            <a:round/>
            <a:headEnd/>
            <a:tailEnd type="triangle" w="med" len="med"/>
          </a:ln>
        </p:spPr>
      </p:cxnSp>
      <p:pic>
        <p:nvPicPr>
          <p:cNvPr id="48131" name="Picture 2" descr="C:\Documents and Settings\PhongLan\Desktop\lí sơn\4243680164_a58f38b206.jpg"/>
          <p:cNvPicPr>
            <a:picLocks noChangeAspect="1" noChangeArrowheads="1"/>
          </p:cNvPicPr>
          <p:nvPr/>
        </p:nvPicPr>
        <p:blipFill>
          <a:blip r:embed="rId2" cstate="print"/>
          <a:srcRect/>
          <a:stretch>
            <a:fillRect/>
          </a:stretch>
        </p:blipFill>
        <p:spPr bwMode="auto">
          <a:xfrm>
            <a:off x="152400" y="76200"/>
            <a:ext cx="8915400" cy="6705600"/>
          </a:xfrm>
          <a:prstGeom prst="rect">
            <a:avLst/>
          </a:prstGeom>
          <a:noFill/>
          <a:ln w="9525">
            <a:noFill/>
            <a:miter lim="800000"/>
            <a:headEnd/>
            <a:tailEnd/>
          </a:ln>
        </p:spPr>
      </p:pic>
      <p:sp>
        <p:nvSpPr>
          <p:cNvPr id="4" name="Rectangle 3"/>
          <p:cNvSpPr/>
          <p:nvPr/>
        </p:nvSpPr>
        <p:spPr>
          <a:xfrm>
            <a:off x="304800" y="152400"/>
            <a:ext cx="2917786"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Coân</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Ñaûo</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154" name="AutoShape 26"/>
          <p:cNvCxnSpPr>
            <a:cxnSpLocks noChangeShapeType="1"/>
          </p:cNvCxnSpPr>
          <p:nvPr/>
        </p:nvCxnSpPr>
        <p:spPr bwMode="auto">
          <a:xfrm rot="5400000" flipV="1">
            <a:off x="4572000" y="0"/>
            <a:ext cx="1588" cy="1588"/>
          </a:xfrm>
          <a:prstGeom prst="curvedConnector3">
            <a:avLst>
              <a:gd name="adj1" fmla="val -14400005"/>
            </a:avLst>
          </a:prstGeom>
          <a:noFill/>
          <a:ln w="9525">
            <a:solidFill>
              <a:schemeClr val="tx1"/>
            </a:solidFill>
            <a:round/>
            <a:headEnd/>
            <a:tailEnd type="triangle" w="med" len="med"/>
          </a:ln>
        </p:spPr>
      </p:cxnSp>
      <p:pic>
        <p:nvPicPr>
          <p:cNvPr id="49155" name="Picture 2" descr="C:\Documents and Settings\PhongLan\Desktop\lí sơn\vuon_quoc_gia_con_dao_.jpg"/>
          <p:cNvPicPr>
            <a:picLocks noChangeAspect="1" noChangeArrowheads="1"/>
          </p:cNvPicPr>
          <p:nvPr/>
        </p:nvPicPr>
        <p:blipFill>
          <a:blip r:embed="rId2" cstate="print"/>
          <a:srcRect/>
          <a:stretch>
            <a:fillRect/>
          </a:stretch>
        </p:blipFill>
        <p:spPr bwMode="auto">
          <a:xfrm>
            <a:off x="76200" y="76200"/>
            <a:ext cx="8991600" cy="67056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178" name="AutoShape 26"/>
          <p:cNvCxnSpPr>
            <a:cxnSpLocks noChangeShapeType="1"/>
          </p:cNvCxnSpPr>
          <p:nvPr/>
        </p:nvCxnSpPr>
        <p:spPr bwMode="auto">
          <a:xfrm rot="5400000" flipV="1">
            <a:off x="4572000" y="0"/>
            <a:ext cx="1588" cy="1588"/>
          </a:xfrm>
          <a:prstGeom prst="curvedConnector3">
            <a:avLst>
              <a:gd name="adj1" fmla="val -14400005"/>
            </a:avLst>
          </a:prstGeom>
          <a:noFill/>
          <a:ln w="9525">
            <a:solidFill>
              <a:schemeClr val="tx1"/>
            </a:solidFill>
            <a:round/>
            <a:headEnd/>
            <a:tailEnd type="triangle" w="med" len="med"/>
          </a:ln>
        </p:spPr>
      </p:cxnSp>
      <p:pic>
        <p:nvPicPr>
          <p:cNvPr id="50179" name="Picture 2" descr="C:\Documents and Settings\PhongLan\Desktop\ph\pq.jpg"/>
          <p:cNvPicPr>
            <a:picLocks noChangeAspect="1" noChangeArrowheads="1"/>
          </p:cNvPicPr>
          <p:nvPr/>
        </p:nvPicPr>
        <p:blipFill>
          <a:blip r:embed="rId2" cstate="print"/>
          <a:srcRect/>
          <a:stretch>
            <a:fillRect/>
          </a:stretch>
        </p:blipFill>
        <p:spPr bwMode="auto">
          <a:xfrm>
            <a:off x="152400" y="76200"/>
            <a:ext cx="8915400" cy="6705600"/>
          </a:xfrm>
          <a:prstGeom prst="rect">
            <a:avLst/>
          </a:prstGeom>
          <a:noFill/>
          <a:ln w="9525">
            <a:noFill/>
            <a:miter lim="800000"/>
            <a:headEnd/>
            <a:tailEnd/>
          </a:ln>
        </p:spPr>
      </p:pic>
      <p:sp>
        <p:nvSpPr>
          <p:cNvPr id="4" name="Rectangle 3"/>
          <p:cNvSpPr/>
          <p:nvPr/>
        </p:nvSpPr>
        <p:spPr>
          <a:xfrm>
            <a:off x="304800" y="152400"/>
            <a:ext cx="3196709"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Phuù</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rPr>
              <a:t>Quoác</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02" name="AutoShape 26"/>
          <p:cNvCxnSpPr>
            <a:cxnSpLocks noChangeShapeType="1"/>
          </p:cNvCxnSpPr>
          <p:nvPr/>
        </p:nvCxnSpPr>
        <p:spPr bwMode="auto">
          <a:xfrm rot="5400000" flipV="1">
            <a:off x="4572000" y="0"/>
            <a:ext cx="1588" cy="1588"/>
          </a:xfrm>
          <a:prstGeom prst="curvedConnector3">
            <a:avLst>
              <a:gd name="adj1" fmla="val -14400005"/>
            </a:avLst>
          </a:prstGeom>
          <a:noFill/>
          <a:ln w="9525">
            <a:solidFill>
              <a:schemeClr val="tx1"/>
            </a:solidFill>
            <a:round/>
            <a:headEnd/>
            <a:tailEnd type="triangle" w="med" len="med"/>
          </a:ln>
        </p:spPr>
      </p:cxnSp>
      <p:pic>
        <p:nvPicPr>
          <p:cNvPr id="51203" name="Picture 2" descr="C:\Documents and Settings\PhongLan\Desktop\ph\nuoc%20mam.gif"/>
          <p:cNvPicPr>
            <a:picLocks noChangeAspect="1" noChangeArrowheads="1"/>
          </p:cNvPicPr>
          <p:nvPr/>
        </p:nvPicPr>
        <p:blipFill>
          <a:blip r:embed="rId2" cstate="print"/>
          <a:srcRect/>
          <a:stretch>
            <a:fillRect/>
          </a:stretch>
        </p:blipFill>
        <p:spPr bwMode="auto">
          <a:xfrm>
            <a:off x="76200" y="76200"/>
            <a:ext cx="8915400" cy="6653213"/>
          </a:xfrm>
          <a:prstGeom prst="rect">
            <a:avLst/>
          </a:prstGeom>
          <a:noFill/>
          <a:ln w="9525">
            <a:noFill/>
            <a:miter lim="800000"/>
            <a:headEnd/>
            <a:tailEnd/>
          </a:ln>
        </p:spPr>
      </p:pic>
      <p:sp>
        <p:nvSpPr>
          <p:cNvPr id="4" name="Rectangle 3"/>
          <p:cNvSpPr/>
          <p:nvPr/>
        </p:nvSpPr>
        <p:spPr>
          <a:xfrm>
            <a:off x="1869134" y="-8930"/>
            <a:ext cx="4988866"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solidFill>
                  <a:srgbClr val="FFFF00"/>
                </a:solidFill>
                <a:latin typeface="VNI-Times" pitchFamily="2" charset="0"/>
              </a:rPr>
              <a:t>Laøm</a:t>
            </a:r>
            <a:r>
              <a:rPr lang="en-US" sz="5400" b="1" dirty="0">
                <a:ln w="10541" cmpd="sng">
                  <a:solidFill>
                    <a:schemeClr val="accent1">
                      <a:shade val="88000"/>
                      <a:satMod val="110000"/>
                    </a:schemeClr>
                  </a:solidFill>
                  <a:prstDash val="solid"/>
                </a:ln>
                <a:solidFill>
                  <a:srgbClr val="FFFF00"/>
                </a:solidFill>
                <a:latin typeface="VNI-Times" pitchFamily="2" charset="0"/>
              </a:rPr>
              <a:t> </a:t>
            </a:r>
            <a:r>
              <a:rPr lang="en-US" sz="5400" b="1" dirty="0" err="1">
                <a:ln w="10541" cmpd="sng">
                  <a:solidFill>
                    <a:schemeClr val="accent1">
                      <a:shade val="88000"/>
                      <a:satMod val="110000"/>
                    </a:schemeClr>
                  </a:solidFill>
                  <a:prstDash val="solid"/>
                </a:ln>
                <a:solidFill>
                  <a:srgbClr val="FFFF00"/>
                </a:solidFill>
                <a:latin typeface="VNI-Times" pitchFamily="2" charset="0"/>
              </a:rPr>
              <a:t>nöôùc</a:t>
            </a:r>
            <a:r>
              <a:rPr lang="en-US" sz="5400" b="1" dirty="0">
                <a:ln w="10541" cmpd="sng">
                  <a:solidFill>
                    <a:schemeClr val="accent1">
                      <a:shade val="88000"/>
                      <a:satMod val="110000"/>
                    </a:schemeClr>
                  </a:solidFill>
                  <a:prstDash val="solid"/>
                </a:ln>
                <a:solidFill>
                  <a:srgbClr val="FFFF00"/>
                </a:solidFill>
                <a:latin typeface="VNI-Times" pitchFamily="2" charset="0"/>
              </a:rPr>
              <a:t> </a:t>
            </a:r>
            <a:r>
              <a:rPr lang="en-US" sz="5400" b="1" dirty="0" err="1">
                <a:ln w="10541" cmpd="sng">
                  <a:solidFill>
                    <a:schemeClr val="accent1">
                      <a:shade val="88000"/>
                      <a:satMod val="110000"/>
                    </a:schemeClr>
                  </a:solidFill>
                  <a:prstDash val="solid"/>
                </a:ln>
                <a:solidFill>
                  <a:srgbClr val="FFFF00"/>
                </a:solidFill>
                <a:latin typeface="VNI-Times" pitchFamily="2" charset="0"/>
              </a:rPr>
              <a:t>maém</a:t>
            </a:r>
            <a:endParaRPr lang="en-US" sz="5400" b="1" dirty="0">
              <a:ln w="10541" cmpd="sng">
                <a:solidFill>
                  <a:schemeClr val="accent1">
                    <a:shade val="88000"/>
                    <a:satMod val="110000"/>
                  </a:schemeClr>
                </a:solidFill>
                <a:prstDash val="solid"/>
              </a:ln>
              <a:solidFill>
                <a:srgbClr val="FFFF00"/>
              </a:soli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Documents and Settings\PhongLan\Desktop\ph\nuoc mam.jpg"/>
          <p:cNvPicPr>
            <a:picLocks noChangeAspect="1" noChangeArrowheads="1"/>
          </p:cNvPicPr>
          <p:nvPr/>
        </p:nvPicPr>
        <p:blipFill>
          <a:blip r:embed="rId2" cstate="print"/>
          <a:srcRect/>
          <a:stretch>
            <a:fillRect/>
          </a:stretch>
        </p:blipFill>
        <p:spPr bwMode="auto">
          <a:xfrm>
            <a:off x="76200" y="76200"/>
            <a:ext cx="9018588" cy="6629400"/>
          </a:xfrm>
          <a:prstGeom prst="rect">
            <a:avLst/>
          </a:prstGeom>
          <a:noFill/>
          <a:ln w="9525">
            <a:noFill/>
            <a:miter lim="800000"/>
            <a:headEnd/>
            <a:tailEnd/>
          </a:ln>
        </p:spPr>
      </p:pic>
      <p:sp>
        <p:nvSpPr>
          <p:cNvPr id="3" name="Rectangle 2"/>
          <p:cNvSpPr/>
          <p:nvPr/>
        </p:nvSpPr>
        <p:spPr>
          <a:xfrm>
            <a:off x="2021534" y="-8930"/>
            <a:ext cx="4988866"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solidFill>
                  <a:srgbClr val="FFFF00"/>
                </a:solidFill>
                <a:latin typeface="VNI-Times" pitchFamily="2" charset="0"/>
              </a:rPr>
              <a:t>Laøm</a:t>
            </a:r>
            <a:r>
              <a:rPr lang="en-US" sz="5400" b="1" dirty="0">
                <a:ln w="10541" cmpd="sng">
                  <a:solidFill>
                    <a:schemeClr val="accent1">
                      <a:shade val="88000"/>
                      <a:satMod val="110000"/>
                    </a:schemeClr>
                  </a:solidFill>
                  <a:prstDash val="solid"/>
                </a:ln>
                <a:solidFill>
                  <a:srgbClr val="FFFF00"/>
                </a:solidFill>
                <a:latin typeface="VNI-Times" pitchFamily="2" charset="0"/>
              </a:rPr>
              <a:t> </a:t>
            </a:r>
            <a:r>
              <a:rPr lang="en-US" sz="5400" b="1" dirty="0" err="1">
                <a:ln w="10541" cmpd="sng">
                  <a:solidFill>
                    <a:schemeClr val="accent1">
                      <a:shade val="88000"/>
                      <a:satMod val="110000"/>
                    </a:schemeClr>
                  </a:solidFill>
                  <a:prstDash val="solid"/>
                </a:ln>
                <a:solidFill>
                  <a:srgbClr val="FFFF00"/>
                </a:solidFill>
                <a:latin typeface="VNI-Times" pitchFamily="2" charset="0"/>
              </a:rPr>
              <a:t>nöôùc</a:t>
            </a:r>
            <a:r>
              <a:rPr lang="en-US" sz="5400" b="1" dirty="0">
                <a:ln w="10541" cmpd="sng">
                  <a:solidFill>
                    <a:schemeClr val="accent1">
                      <a:shade val="88000"/>
                      <a:satMod val="110000"/>
                    </a:schemeClr>
                  </a:solidFill>
                  <a:prstDash val="solid"/>
                </a:ln>
                <a:solidFill>
                  <a:srgbClr val="FFFF00"/>
                </a:solidFill>
                <a:latin typeface="VNI-Times" pitchFamily="2" charset="0"/>
              </a:rPr>
              <a:t> </a:t>
            </a:r>
            <a:r>
              <a:rPr lang="en-US" sz="5400" b="1" dirty="0" err="1">
                <a:ln w="10541" cmpd="sng">
                  <a:solidFill>
                    <a:schemeClr val="accent1">
                      <a:shade val="88000"/>
                      <a:satMod val="110000"/>
                    </a:schemeClr>
                  </a:solidFill>
                  <a:prstDash val="solid"/>
                </a:ln>
                <a:solidFill>
                  <a:srgbClr val="FFFF00"/>
                </a:solidFill>
                <a:latin typeface="VNI-Times" pitchFamily="2" charset="0"/>
              </a:rPr>
              <a:t>maém</a:t>
            </a:r>
            <a:endParaRPr lang="en-US" sz="5400" b="1" dirty="0">
              <a:ln w="10541" cmpd="sng">
                <a:solidFill>
                  <a:schemeClr val="accent1">
                    <a:shade val="88000"/>
                    <a:satMod val="110000"/>
                  </a:schemeClr>
                </a:solidFill>
                <a:prstDash val="solid"/>
              </a:ln>
              <a:solidFill>
                <a:srgbClr val="FFFF00"/>
              </a:soli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an do hanh chinh Viet Nam"/>
          <p:cNvPicPr>
            <a:picLocks noChangeAspect="1" noChangeArrowheads="1"/>
          </p:cNvPicPr>
          <p:nvPr/>
        </p:nvPicPr>
        <p:blipFill>
          <a:blip r:embed="rId2" cstate="print">
            <a:lum bright="-30000"/>
          </a:blip>
          <a:srcRect/>
          <a:stretch>
            <a:fillRect/>
          </a:stretch>
        </p:blipFill>
        <p:spPr bwMode="auto">
          <a:xfrm>
            <a:off x="0" y="0"/>
            <a:ext cx="9144000" cy="6553200"/>
          </a:xfrm>
          <a:prstGeom prst="rect">
            <a:avLst/>
          </a:prstGeom>
          <a:solidFill>
            <a:schemeClr val="accent1"/>
          </a:solidFill>
          <a:ln w="9525">
            <a:noFill/>
            <a:miter lim="800000"/>
            <a:headEnd/>
            <a:tailEnd/>
          </a:ln>
        </p:spPr>
      </p:pic>
      <p:sp>
        <p:nvSpPr>
          <p:cNvPr id="4105" name="Rectangle 9"/>
          <p:cNvSpPr>
            <a:spLocks noChangeArrowheads="1"/>
          </p:cNvSpPr>
          <p:nvPr/>
        </p:nvSpPr>
        <p:spPr bwMode="auto">
          <a:xfrm>
            <a:off x="0" y="6400800"/>
            <a:ext cx="1981200" cy="457200"/>
          </a:xfrm>
          <a:prstGeom prst="rect">
            <a:avLst/>
          </a:prstGeom>
          <a:solidFill>
            <a:schemeClr val="accent1"/>
          </a:solidFill>
          <a:ln w="9525">
            <a:solidFill>
              <a:schemeClr val="tx1"/>
            </a:solidFill>
            <a:miter lim="800000"/>
            <a:headEnd/>
            <a:tailEnd/>
          </a:ln>
        </p:spPr>
        <p:txBody>
          <a:bodyPr wrap="none" anchor="ctr"/>
          <a:lstStyle/>
          <a:p>
            <a:pPr algn="ctr"/>
            <a:r>
              <a:rPr lang="en-US" sz="1400">
                <a:latin typeface="VNI-Times" pitchFamily="2" charset="0"/>
              </a:rPr>
              <a:t>Chuù giaûi:</a:t>
            </a:r>
          </a:p>
          <a:p>
            <a:pPr algn="ctr"/>
            <a:r>
              <a:rPr lang="en-US" sz="1400">
                <a:latin typeface="VNI-Times" pitchFamily="2" charset="0"/>
              </a:rPr>
              <a:t>    Moû daàu;       Moû khí </a:t>
            </a:r>
          </a:p>
        </p:txBody>
      </p:sp>
      <p:sp>
        <p:nvSpPr>
          <p:cNvPr id="4107" name="AutoShape 11"/>
          <p:cNvSpPr>
            <a:spLocks noChangeArrowheads="1"/>
          </p:cNvSpPr>
          <p:nvPr/>
        </p:nvSpPr>
        <p:spPr bwMode="auto">
          <a:xfrm>
            <a:off x="2895600" y="57912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11" name="AutoShape 15"/>
          <p:cNvSpPr>
            <a:spLocks noChangeArrowheads="1"/>
          </p:cNvSpPr>
          <p:nvPr/>
        </p:nvSpPr>
        <p:spPr bwMode="auto">
          <a:xfrm>
            <a:off x="0" y="6705600"/>
            <a:ext cx="304800" cy="1524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12" name="AutoShape 16"/>
          <p:cNvSpPr>
            <a:spLocks noChangeArrowheads="1"/>
          </p:cNvSpPr>
          <p:nvPr/>
        </p:nvSpPr>
        <p:spPr bwMode="auto">
          <a:xfrm>
            <a:off x="4343400" y="6019800"/>
            <a:ext cx="152400" cy="1524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
        <p:nvSpPr>
          <p:cNvPr id="4113" name="AutoShape 17"/>
          <p:cNvSpPr>
            <a:spLocks noChangeArrowheads="1"/>
          </p:cNvSpPr>
          <p:nvPr/>
        </p:nvSpPr>
        <p:spPr bwMode="auto">
          <a:xfrm>
            <a:off x="4572000" y="6019800"/>
            <a:ext cx="152400" cy="1524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
        <p:nvSpPr>
          <p:cNvPr id="4114" name="AutoShape 18"/>
          <p:cNvSpPr>
            <a:spLocks noChangeArrowheads="1"/>
          </p:cNvSpPr>
          <p:nvPr/>
        </p:nvSpPr>
        <p:spPr bwMode="auto">
          <a:xfrm>
            <a:off x="4343400" y="57912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16" name="AutoShape 20"/>
          <p:cNvSpPr>
            <a:spLocks noChangeArrowheads="1"/>
          </p:cNvSpPr>
          <p:nvPr/>
        </p:nvSpPr>
        <p:spPr bwMode="auto">
          <a:xfrm>
            <a:off x="1066800" y="6629400"/>
            <a:ext cx="152400" cy="2286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cxnSp>
        <p:nvCxnSpPr>
          <p:cNvPr id="7178" name="AutoShape 26"/>
          <p:cNvCxnSpPr>
            <a:cxnSpLocks noChangeShapeType="1"/>
          </p:cNvCxnSpPr>
          <p:nvPr/>
        </p:nvCxnSpPr>
        <p:spPr bwMode="auto">
          <a:xfrm rot="5400000" flipV="1">
            <a:off x="4572000" y="0"/>
            <a:ext cx="1588" cy="1588"/>
          </a:xfrm>
          <a:prstGeom prst="curvedConnector3">
            <a:avLst>
              <a:gd name="adj1" fmla="val -14400005"/>
            </a:avLst>
          </a:prstGeom>
          <a:noFill/>
          <a:ln w="9525">
            <a:solidFill>
              <a:schemeClr val="tx1"/>
            </a:solidFill>
            <a:round/>
            <a:headEnd/>
            <a:tailEnd type="triangle" w="med" len="med"/>
          </a:ln>
        </p:spPr>
      </p:cxnSp>
      <p:sp>
        <p:nvSpPr>
          <p:cNvPr id="4125" name="Line 29"/>
          <p:cNvSpPr>
            <a:spLocks noChangeShapeType="1"/>
          </p:cNvSpPr>
          <p:nvPr/>
        </p:nvSpPr>
        <p:spPr bwMode="auto">
          <a:xfrm>
            <a:off x="914400" y="5410200"/>
            <a:ext cx="152400" cy="990600"/>
          </a:xfrm>
          <a:prstGeom prst="line">
            <a:avLst/>
          </a:prstGeom>
          <a:noFill/>
          <a:ln w="9525">
            <a:solidFill>
              <a:srgbClr val="FF0000"/>
            </a:solidFill>
            <a:round/>
            <a:headEnd/>
            <a:tailEnd type="triangle" w="med" len="med"/>
          </a:ln>
        </p:spPr>
        <p:txBody>
          <a:bodyPr/>
          <a:lstStyle/>
          <a:p>
            <a:endParaRPr lang="en-US"/>
          </a:p>
        </p:txBody>
      </p:sp>
      <p:sp>
        <p:nvSpPr>
          <p:cNvPr id="4126" name="Line 30"/>
          <p:cNvSpPr>
            <a:spLocks noChangeShapeType="1"/>
          </p:cNvSpPr>
          <p:nvPr/>
        </p:nvSpPr>
        <p:spPr bwMode="auto">
          <a:xfrm flipV="1">
            <a:off x="1066800" y="5105400"/>
            <a:ext cx="2819400" cy="1219200"/>
          </a:xfrm>
          <a:prstGeom prst="line">
            <a:avLst/>
          </a:prstGeom>
          <a:noFill/>
          <a:ln w="9525">
            <a:solidFill>
              <a:srgbClr val="FF0000"/>
            </a:solidFill>
            <a:round/>
            <a:headEnd/>
            <a:tailEnd type="triangle" w="med" len="med"/>
          </a:ln>
        </p:spPr>
        <p:txBody>
          <a:bodyPr/>
          <a:lstStyle/>
          <a:p>
            <a:endParaRPr lang="en-US"/>
          </a:p>
        </p:txBody>
      </p:sp>
      <p:sp>
        <p:nvSpPr>
          <p:cNvPr id="4127" name="Line 31"/>
          <p:cNvSpPr>
            <a:spLocks noChangeShapeType="1"/>
          </p:cNvSpPr>
          <p:nvPr/>
        </p:nvSpPr>
        <p:spPr bwMode="auto">
          <a:xfrm flipH="1" flipV="1">
            <a:off x="1905000" y="2057400"/>
            <a:ext cx="1828800" cy="1447800"/>
          </a:xfrm>
          <a:prstGeom prst="line">
            <a:avLst/>
          </a:prstGeom>
          <a:noFill/>
          <a:ln w="9525">
            <a:solidFill>
              <a:srgbClr val="FF0000"/>
            </a:solidFill>
            <a:round/>
            <a:headEnd/>
            <a:tailEnd type="triangle" w="med" len="med"/>
          </a:ln>
        </p:spPr>
        <p:txBody>
          <a:bodyPr/>
          <a:lstStyle/>
          <a:p>
            <a:endParaRPr lang="en-US"/>
          </a:p>
        </p:txBody>
      </p:sp>
      <p:sp>
        <p:nvSpPr>
          <p:cNvPr id="4128" name="Line 32"/>
          <p:cNvSpPr>
            <a:spLocks noChangeShapeType="1"/>
          </p:cNvSpPr>
          <p:nvPr/>
        </p:nvSpPr>
        <p:spPr bwMode="auto">
          <a:xfrm flipH="1" flipV="1">
            <a:off x="3733800" y="3429000"/>
            <a:ext cx="381000" cy="990600"/>
          </a:xfrm>
          <a:prstGeom prst="line">
            <a:avLst/>
          </a:prstGeom>
          <a:noFill/>
          <a:ln w="9525">
            <a:solidFill>
              <a:srgbClr val="FF0000"/>
            </a:solidFill>
            <a:round/>
            <a:headEnd/>
            <a:tailEnd type="triangle" w="med" len="med"/>
          </a:ln>
        </p:spPr>
        <p:txBody>
          <a:bodyPr/>
          <a:lstStyle/>
          <a:p>
            <a:endParaRPr lang="en-US"/>
          </a:p>
        </p:txBody>
      </p:sp>
      <p:sp>
        <p:nvSpPr>
          <p:cNvPr id="4129" name="Line 33"/>
          <p:cNvSpPr>
            <a:spLocks noChangeShapeType="1"/>
          </p:cNvSpPr>
          <p:nvPr/>
        </p:nvSpPr>
        <p:spPr bwMode="auto">
          <a:xfrm flipV="1">
            <a:off x="3886200" y="4419600"/>
            <a:ext cx="228600" cy="685800"/>
          </a:xfrm>
          <a:prstGeom prst="line">
            <a:avLst/>
          </a:prstGeom>
          <a:noFill/>
          <a:ln w="9525">
            <a:solidFill>
              <a:srgbClr val="FF0000"/>
            </a:solidFill>
            <a:round/>
            <a:headEnd/>
            <a:tailEnd type="triangle" w="med" len="med"/>
          </a:ln>
        </p:spPr>
        <p:txBody>
          <a:bodyPr/>
          <a:lstStyle/>
          <a:p>
            <a:endParaRPr lang="en-US"/>
          </a:p>
        </p:txBody>
      </p:sp>
      <p:sp>
        <p:nvSpPr>
          <p:cNvPr id="4130" name="Line 34"/>
          <p:cNvSpPr>
            <a:spLocks noChangeShapeType="1"/>
          </p:cNvSpPr>
          <p:nvPr/>
        </p:nvSpPr>
        <p:spPr bwMode="auto">
          <a:xfrm flipV="1">
            <a:off x="1905000" y="1066800"/>
            <a:ext cx="1295400" cy="914400"/>
          </a:xfrm>
          <a:prstGeom prst="line">
            <a:avLst/>
          </a:prstGeom>
          <a:noFill/>
          <a:ln w="9525">
            <a:solidFill>
              <a:srgbClr val="FF0000"/>
            </a:solidFill>
            <a:round/>
            <a:headEnd/>
            <a:tailEnd type="triangle" w="med" len="med"/>
          </a:ln>
        </p:spPr>
        <p:txBody>
          <a:bodyPr/>
          <a:lstStyle/>
          <a:p>
            <a:endParaRPr lang="en-US"/>
          </a:p>
        </p:txBody>
      </p:sp>
      <p:sp>
        <p:nvSpPr>
          <p:cNvPr id="4108" name="AutoShape 12"/>
          <p:cNvSpPr>
            <a:spLocks noChangeArrowheads="1"/>
          </p:cNvSpPr>
          <p:nvPr/>
        </p:nvSpPr>
        <p:spPr bwMode="auto">
          <a:xfrm>
            <a:off x="3352800" y="54864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09" name="AutoShape 13"/>
          <p:cNvSpPr>
            <a:spLocks noChangeArrowheads="1"/>
          </p:cNvSpPr>
          <p:nvPr/>
        </p:nvSpPr>
        <p:spPr bwMode="auto">
          <a:xfrm>
            <a:off x="2819400" y="60198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10" name="AutoShape 14"/>
          <p:cNvSpPr>
            <a:spLocks noChangeArrowheads="1"/>
          </p:cNvSpPr>
          <p:nvPr/>
        </p:nvSpPr>
        <p:spPr bwMode="auto">
          <a:xfrm>
            <a:off x="3276600" y="57150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heel(4)">
                                      <p:cBhvr>
                                        <p:cTn id="7" dur="2000"/>
                                        <p:tgtEl>
                                          <p:spTgt spid="4100"/>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108"/>
                                        </p:tgtEl>
                                        <p:attrNameLst>
                                          <p:attrName>style.visibility</p:attrName>
                                        </p:attrNameLst>
                                      </p:cBhvr>
                                      <p:to>
                                        <p:strVal val="visible"/>
                                      </p:to>
                                    </p:set>
                                    <p:animEffect transition="in" filter="wheel(4)">
                                      <p:cBhvr>
                                        <p:cTn id="10" dur="2000"/>
                                        <p:tgtEl>
                                          <p:spTgt spid="4108"/>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4110"/>
                                        </p:tgtEl>
                                        <p:attrNameLst>
                                          <p:attrName>style.visibility</p:attrName>
                                        </p:attrNameLst>
                                      </p:cBhvr>
                                      <p:to>
                                        <p:strVal val="visible"/>
                                      </p:to>
                                    </p:set>
                                    <p:animEffect transition="in" filter="wheel(4)">
                                      <p:cBhvr>
                                        <p:cTn id="13" dur="2000"/>
                                        <p:tgtEl>
                                          <p:spTgt spid="4110"/>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4107"/>
                                        </p:tgtEl>
                                        <p:attrNameLst>
                                          <p:attrName>style.visibility</p:attrName>
                                        </p:attrNameLst>
                                      </p:cBhvr>
                                      <p:to>
                                        <p:strVal val="visible"/>
                                      </p:to>
                                    </p:set>
                                    <p:animEffect transition="in" filter="wheel(4)">
                                      <p:cBhvr>
                                        <p:cTn id="16" dur="2000"/>
                                        <p:tgtEl>
                                          <p:spTgt spid="4107"/>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4109"/>
                                        </p:tgtEl>
                                        <p:attrNameLst>
                                          <p:attrName>style.visibility</p:attrName>
                                        </p:attrNameLst>
                                      </p:cBhvr>
                                      <p:to>
                                        <p:strVal val="visible"/>
                                      </p:to>
                                    </p:set>
                                    <p:animEffect transition="in" filter="wheel(4)">
                                      <p:cBhvr>
                                        <p:cTn id="19" dur="2000"/>
                                        <p:tgtEl>
                                          <p:spTgt spid="4109"/>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4112"/>
                                        </p:tgtEl>
                                        <p:attrNameLst>
                                          <p:attrName>style.visibility</p:attrName>
                                        </p:attrNameLst>
                                      </p:cBhvr>
                                      <p:to>
                                        <p:strVal val="visible"/>
                                      </p:to>
                                    </p:set>
                                    <p:animEffect transition="in" filter="wheel(4)">
                                      <p:cBhvr>
                                        <p:cTn id="22" dur="2000"/>
                                        <p:tgtEl>
                                          <p:spTgt spid="4112"/>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4113"/>
                                        </p:tgtEl>
                                        <p:attrNameLst>
                                          <p:attrName>style.visibility</p:attrName>
                                        </p:attrNameLst>
                                      </p:cBhvr>
                                      <p:to>
                                        <p:strVal val="visible"/>
                                      </p:to>
                                    </p:set>
                                    <p:animEffect transition="in" filter="wheel(4)">
                                      <p:cBhvr>
                                        <p:cTn id="25" dur="2000"/>
                                        <p:tgtEl>
                                          <p:spTgt spid="4113"/>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4114"/>
                                        </p:tgtEl>
                                        <p:attrNameLst>
                                          <p:attrName>style.visibility</p:attrName>
                                        </p:attrNameLst>
                                      </p:cBhvr>
                                      <p:to>
                                        <p:strVal val="visible"/>
                                      </p:to>
                                    </p:set>
                                    <p:animEffect transition="in" filter="wheel(4)">
                                      <p:cBhvr>
                                        <p:cTn id="28" dur="2000"/>
                                        <p:tgtEl>
                                          <p:spTgt spid="4114"/>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4105"/>
                                        </p:tgtEl>
                                        <p:attrNameLst>
                                          <p:attrName>style.visibility</p:attrName>
                                        </p:attrNameLst>
                                      </p:cBhvr>
                                      <p:to>
                                        <p:strVal val="visible"/>
                                      </p:to>
                                    </p:set>
                                    <p:animEffect transition="in" filter="wheel(4)">
                                      <p:cBhvr>
                                        <p:cTn id="31" dur="2000"/>
                                        <p:tgtEl>
                                          <p:spTgt spid="4105"/>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4116"/>
                                        </p:tgtEl>
                                        <p:attrNameLst>
                                          <p:attrName>style.visibility</p:attrName>
                                        </p:attrNameLst>
                                      </p:cBhvr>
                                      <p:to>
                                        <p:strVal val="visible"/>
                                      </p:to>
                                    </p:set>
                                    <p:animEffect transition="in" filter="wheel(4)">
                                      <p:cBhvr>
                                        <p:cTn id="34" dur="2000"/>
                                        <p:tgtEl>
                                          <p:spTgt spid="4116"/>
                                        </p:tgtEl>
                                      </p:cBhvr>
                                    </p:animEffect>
                                  </p:childTnLst>
                                </p:cTn>
                              </p:par>
                              <p:par>
                                <p:cTn id="35" presetID="21" presetClass="entr" presetSubtype="4" fill="hold" grpId="0" nodeType="withEffect">
                                  <p:stCondLst>
                                    <p:cond delay="0"/>
                                  </p:stCondLst>
                                  <p:childTnLst>
                                    <p:set>
                                      <p:cBhvr>
                                        <p:cTn id="36" dur="1" fill="hold">
                                          <p:stCondLst>
                                            <p:cond delay="0"/>
                                          </p:stCondLst>
                                        </p:cTn>
                                        <p:tgtEl>
                                          <p:spTgt spid="4111"/>
                                        </p:tgtEl>
                                        <p:attrNameLst>
                                          <p:attrName>style.visibility</p:attrName>
                                        </p:attrNameLst>
                                      </p:cBhvr>
                                      <p:to>
                                        <p:strVal val="visible"/>
                                      </p:to>
                                    </p:set>
                                    <p:animEffect transition="in" filter="wheel(4)">
                                      <p:cBhvr>
                                        <p:cTn id="37" dur="2000"/>
                                        <p:tgtEl>
                                          <p:spTgt spid="41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125"/>
                                        </p:tgtEl>
                                        <p:attrNameLst>
                                          <p:attrName>style.visibility</p:attrName>
                                        </p:attrNameLst>
                                      </p:cBhvr>
                                      <p:to>
                                        <p:strVal val="visible"/>
                                      </p:to>
                                    </p:set>
                                    <p:animEffect transition="in" filter="blinds(horizontal)">
                                      <p:cBhvr>
                                        <p:cTn id="42" dur="500"/>
                                        <p:tgtEl>
                                          <p:spTgt spid="412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126"/>
                                        </p:tgtEl>
                                        <p:attrNameLst>
                                          <p:attrName>style.visibility</p:attrName>
                                        </p:attrNameLst>
                                      </p:cBhvr>
                                      <p:to>
                                        <p:strVal val="visible"/>
                                      </p:to>
                                    </p:set>
                                    <p:animEffect transition="in" filter="blinds(horizontal)">
                                      <p:cBhvr>
                                        <p:cTn id="45" dur="500"/>
                                        <p:tgtEl>
                                          <p:spTgt spid="412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4129"/>
                                        </p:tgtEl>
                                        <p:attrNameLst>
                                          <p:attrName>style.visibility</p:attrName>
                                        </p:attrNameLst>
                                      </p:cBhvr>
                                      <p:to>
                                        <p:strVal val="visible"/>
                                      </p:to>
                                    </p:set>
                                    <p:animEffect transition="in" filter="blinds(horizontal)">
                                      <p:cBhvr>
                                        <p:cTn id="48" dur="500"/>
                                        <p:tgtEl>
                                          <p:spTgt spid="412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128"/>
                                        </p:tgtEl>
                                        <p:attrNameLst>
                                          <p:attrName>style.visibility</p:attrName>
                                        </p:attrNameLst>
                                      </p:cBhvr>
                                      <p:to>
                                        <p:strVal val="visible"/>
                                      </p:to>
                                    </p:set>
                                    <p:animEffect transition="in" filter="blinds(horizontal)">
                                      <p:cBhvr>
                                        <p:cTn id="51" dur="500"/>
                                        <p:tgtEl>
                                          <p:spTgt spid="4128"/>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127"/>
                                        </p:tgtEl>
                                        <p:attrNameLst>
                                          <p:attrName>style.visibility</p:attrName>
                                        </p:attrNameLst>
                                      </p:cBhvr>
                                      <p:to>
                                        <p:strVal val="visible"/>
                                      </p:to>
                                    </p:set>
                                    <p:animEffect transition="in" filter="blinds(horizontal)">
                                      <p:cBhvr>
                                        <p:cTn id="54" dur="500"/>
                                        <p:tgtEl>
                                          <p:spTgt spid="4127"/>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130"/>
                                        </p:tgtEl>
                                        <p:attrNameLst>
                                          <p:attrName>style.visibility</p:attrName>
                                        </p:attrNameLst>
                                      </p:cBhvr>
                                      <p:to>
                                        <p:strVal val="visible"/>
                                      </p:to>
                                    </p:set>
                                    <p:animEffect transition="in" filter="blinds(horizontal)">
                                      <p:cBhvr>
                                        <p:cTn id="57" dur="500"/>
                                        <p:tgtEl>
                                          <p:spTgt spid="4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nimBg="1"/>
      <p:bldP spid="4107" grpId="0" animBg="1"/>
      <p:bldP spid="4111" grpId="0" animBg="1"/>
      <p:bldP spid="4112" grpId="0" animBg="1"/>
      <p:bldP spid="4113" grpId="0" animBg="1"/>
      <p:bldP spid="4114" grpId="0" animBg="1"/>
      <p:bldP spid="4116" grpId="0" animBg="1"/>
      <p:bldP spid="4125" grpId="0" animBg="1"/>
      <p:bldP spid="4126" grpId="0" animBg="1"/>
      <p:bldP spid="4127" grpId="0" animBg="1"/>
      <p:bldP spid="4128" grpId="0" animBg="1"/>
      <p:bldP spid="4129" grpId="0" animBg="1"/>
      <p:bldP spid="4130" grpId="0" animBg="1"/>
      <p:bldP spid="4108" grpId="0" animBg="1"/>
      <p:bldP spid="4109" grpId="0" animBg="1"/>
      <p:bldP spid="41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Documents and Settings\PhongLan\Desktop\ph\Anh_NuocMamSFW.jpg"/>
          <p:cNvPicPr>
            <a:picLocks noChangeAspect="1" noChangeArrowheads="1"/>
          </p:cNvPicPr>
          <p:nvPr/>
        </p:nvPicPr>
        <p:blipFill>
          <a:blip r:embed="rId2" cstate="print"/>
          <a:srcRect/>
          <a:stretch>
            <a:fillRect/>
          </a:stretch>
        </p:blipFill>
        <p:spPr bwMode="auto">
          <a:xfrm>
            <a:off x="127000" y="133350"/>
            <a:ext cx="8864600" cy="664845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8" descr="C:\Documents and Settings\PhongLan\Desktop\nuoi\tie.jpg"/>
          <p:cNvPicPr>
            <a:picLocks noChangeAspect="1" noChangeArrowheads="1"/>
          </p:cNvPicPr>
          <p:nvPr/>
        </p:nvPicPr>
        <p:blipFill>
          <a:blip r:embed="rId2" cstate="print"/>
          <a:srcRect/>
          <a:stretch>
            <a:fillRect/>
          </a:stretch>
        </p:blipFill>
        <p:spPr bwMode="auto">
          <a:xfrm>
            <a:off x="100013" y="152400"/>
            <a:ext cx="8891587" cy="6629400"/>
          </a:xfrm>
          <a:prstGeom prst="rect">
            <a:avLst/>
          </a:prstGeom>
          <a:noFill/>
          <a:ln w="9525">
            <a:noFill/>
            <a:miter lim="800000"/>
            <a:headEnd/>
            <a:tailEnd/>
          </a:ln>
        </p:spPr>
      </p:pic>
      <p:sp>
        <p:nvSpPr>
          <p:cNvPr id="4" name="Rectangle 3"/>
          <p:cNvSpPr/>
          <p:nvPr/>
        </p:nvSpPr>
        <p:spPr>
          <a:xfrm>
            <a:off x="3076022" y="-8930"/>
            <a:ext cx="2486578"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solidFill>
                  <a:srgbClr val="FFFF00"/>
                </a:solidFill>
                <a:latin typeface="VNI-Times" pitchFamily="2" charset="0"/>
              </a:rPr>
              <a:t>Hoà</a:t>
            </a:r>
            <a:r>
              <a:rPr lang="en-US" sz="5400" b="1" dirty="0">
                <a:ln w="10541" cmpd="sng">
                  <a:solidFill>
                    <a:schemeClr val="accent1">
                      <a:shade val="88000"/>
                      <a:satMod val="110000"/>
                    </a:schemeClr>
                  </a:solidFill>
                  <a:prstDash val="solid"/>
                </a:ln>
                <a:solidFill>
                  <a:srgbClr val="FFFF00"/>
                </a:solidFill>
                <a:latin typeface="VNI-Times" pitchFamily="2" charset="0"/>
              </a:rPr>
              <a:t> </a:t>
            </a:r>
            <a:r>
              <a:rPr lang="en-US" sz="5400" b="1" dirty="0" err="1">
                <a:ln w="10541" cmpd="sng">
                  <a:solidFill>
                    <a:schemeClr val="accent1">
                      <a:shade val="88000"/>
                      <a:satMod val="110000"/>
                    </a:schemeClr>
                  </a:solidFill>
                  <a:prstDash val="solid"/>
                </a:ln>
                <a:solidFill>
                  <a:srgbClr val="FFFF00"/>
                </a:solidFill>
                <a:latin typeface="VNI-Times" pitchFamily="2" charset="0"/>
              </a:rPr>
              <a:t>tieâu</a:t>
            </a:r>
            <a:endParaRPr lang="en-US" sz="5400" b="1" dirty="0">
              <a:ln w="10541" cmpd="sng">
                <a:solidFill>
                  <a:schemeClr val="accent1">
                    <a:shade val="88000"/>
                    <a:satMod val="110000"/>
                  </a:schemeClr>
                </a:solidFill>
                <a:prstDash val="solid"/>
              </a:ln>
              <a:solidFill>
                <a:srgbClr val="FFFF00"/>
              </a:soli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Documents and Settings\PhongLan\Desktop\ph\phq.jpg"/>
          <p:cNvPicPr>
            <a:picLocks noChangeAspect="1" noChangeArrowheads="1"/>
          </p:cNvPicPr>
          <p:nvPr/>
        </p:nvPicPr>
        <p:blipFill>
          <a:blip r:embed="rId2" cstate="print"/>
          <a:srcRect/>
          <a:stretch>
            <a:fillRect/>
          </a:stretch>
        </p:blipFill>
        <p:spPr bwMode="auto">
          <a:xfrm>
            <a:off x="152400" y="76200"/>
            <a:ext cx="4495800" cy="6629400"/>
          </a:xfrm>
          <a:prstGeom prst="rect">
            <a:avLst/>
          </a:prstGeom>
          <a:noFill/>
          <a:ln w="9525">
            <a:noFill/>
            <a:miter lim="800000"/>
            <a:headEnd/>
            <a:tailEnd/>
          </a:ln>
        </p:spPr>
      </p:pic>
      <p:pic>
        <p:nvPicPr>
          <p:cNvPr id="55299" name="Picture 5" descr="1"/>
          <p:cNvPicPr>
            <a:picLocks noChangeAspect="1" noChangeArrowheads="1"/>
          </p:cNvPicPr>
          <p:nvPr/>
        </p:nvPicPr>
        <p:blipFill>
          <a:blip r:embed="rId3" cstate="print"/>
          <a:srcRect/>
          <a:stretch>
            <a:fillRect/>
          </a:stretch>
        </p:blipFill>
        <p:spPr bwMode="auto">
          <a:xfrm>
            <a:off x="4733925" y="152400"/>
            <a:ext cx="4267200" cy="6553200"/>
          </a:xfrm>
          <a:prstGeom prst="rect">
            <a:avLst/>
          </a:prstGeom>
          <a:noFill/>
          <a:ln w="9525">
            <a:noFill/>
            <a:miter lim="800000"/>
            <a:headEnd/>
            <a:tailEnd/>
          </a:ln>
        </p:spPr>
      </p:pic>
      <p:sp>
        <p:nvSpPr>
          <p:cNvPr id="4" name="Rectangle 3"/>
          <p:cNvSpPr/>
          <p:nvPr/>
        </p:nvSpPr>
        <p:spPr>
          <a:xfrm>
            <a:off x="1219200" y="5934670"/>
            <a:ext cx="2486578"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solidFill>
                  <a:srgbClr val="FFFF00"/>
                </a:solidFill>
                <a:latin typeface="VNI-Times" pitchFamily="2" charset="0"/>
              </a:rPr>
              <a:t>Hoà</a:t>
            </a:r>
            <a:r>
              <a:rPr lang="en-US" sz="5400" b="1" dirty="0">
                <a:ln w="10541" cmpd="sng">
                  <a:solidFill>
                    <a:schemeClr val="accent1">
                      <a:shade val="88000"/>
                      <a:satMod val="110000"/>
                    </a:schemeClr>
                  </a:solidFill>
                  <a:prstDash val="solid"/>
                </a:ln>
                <a:solidFill>
                  <a:srgbClr val="FFFF00"/>
                </a:solidFill>
                <a:latin typeface="VNI-Times" pitchFamily="2" charset="0"/>
              </a:rPr>
              <a:t> </a:t>
            </a:r>
            <a:r>
              <a:rPr lang="en-US" sz="5400" b="1" dirty="0" err="1">
                <a:ln w="10541" cmpd="sng">
                  <a:solidFill>
                    <a:schemeClr val="accent1">
                      <a:shade val="88000"/>
                      <a:satMod val="110000"/>
                    </a:schemeClr>
                  </a:solidFill>
                  <a:prstDash val="solid"/>
                </a:ln>
                <a:solidFill>
                  <a:srgbClr val="FFFF00"/>
                </a:solidFill>
                <a:latin typeface="VNI-Times" pitchFamily="2" charset="0"/>
              </a:rPr>
              <a:t>tieâu</a:t>
            </a:r>
            <a:endParaRPr lang="en-US" sz="5400" b="1" dirty="0">
              <a:ln w="10541" cmpd="sng">
                <a:solidFill>
                  <a:schemeClr val="accent1">
                    <a:shade val="88000"/>
                    <a:satMod val="110000"/>
                  </a:schemeClr>
                </a:solidFill>
                <a:prstDash val="solid"/>
              </a:ln>
              <a:solidFill>
                <a:srgbClr val="FFFF00"/>
              </a:soli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pic>
        <p:nvPicPr>
          <p:cNvPr id="56326"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56327"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sp>
        <p:nvSpPr>
          <p:cNvPr id="104461" name="Text Box 13"/>
          <p:cNvSpPr txBox="1">
            <a:spLocks noChangeArrowheads="1"/>
          </p:cNvSpPr>
          <p:nvPr/>
        </p:nvSpPr>
        <p:spPr bwMode="auto">
          <a:xfrm>
            <a:off x="0" y="2286000"/>
            <a:ext cx="8839200" cy="2308225"/>
          </a:xfrm>
          <a:prstGeom prst="rect">
            <a:avLst/>
          </a:prstGeom>
          <a:solidFill>
            <a:srgbClr val="0000CC"/>
          </a:solidFill>
          <a:ln w="9525">
            <a:noFill/>
            <a:miter lim="800000"/>
            <a:headEnd/>
            <a:tailEnd/>
          </a:ln>
        </p:spPr>
        <p:txBody>
          <a:bodyPr>
            <a:spAutoFit/>
          </a:bodyPr>
          <a:lstStyle/>
          <a:p>
            <a:pPr algn="just" eaLnBrk="1" hangingPunct="1">
              <a:spcBef>
                <a:spcPct val="50000"/>
              </a:spcBef>
            </a:pPr>
            <a:r>
              <a:rPr lang="en-US" sz="2800" i="1" dirty="0">
                <a:solidFill>
                  <a:srgbClr val="0000CC"/>
                </a:solidFill>
                <a:latin typeface=".VnTime" pitchFamily="34" charset="0"/>
              </a:rPr>
              <a:t>- </a:t>
            </a:r>
            <a:r>
              <a:rPr lang="en-US" sz="3600" b="1" dirty="0" err="1">
                <a:solidFill>
                  <a:srgbClr val="FFFF00"/>
                </a:solidFill>
                <a:latin typeface="VNI-Times" pitchFamily="2" charset="0"/>
              </a:rPr>
              <a:t>Nöôùc</a:t>
            </a:r>
            <a:r>
              <a:rPr lang="en-US" sz="3600" b="1" dirty="0">
                <a:solidFill>
                  <a:srgbClr val="FFFF00"/>
                </a:solidFill>
                <a:latin typeface="VNI-Times" pitchFamily="2" charset="0"/>
              </a:rPr>
              <a:t> </a:t>
            </a:r>
            <a:r>
              <a:rPr lang="en-US" sz="3600" b="1" dirty="0" err="1">
                <a:solidFill>
                  <a:srgbClr val="FFFF00"/>
                </a:solidFill>
                <a:latin typeface="VNI-Times" pitchFamily="2" charset="0"/>
              </a:rPr>
              <a:t>ta</a:t>
            </a:r>
            <a:r>
              <a:rPr lang="en-US" sz="3600" b="1" dirty="0">
                <a:solidFill>
                  <a:srgbClr val="FFFF00"/>
                </a:solidFill>
                <a:latin typeface="VNI-Times" pitchFamily="2" charset="0"/>
              </a:rPr>
              <a:t> </a:t>
            </a:r>
            <a:r>
              <a:rPr lang="en-US" sz="3600" b="1" dirty="0" err="1">
                <a:solidFill>
                  <a:srgbClr val="FFFF00"/>
                </a:solidFill>
                <a:latin typeface="VNI-Times" pitchFamily="2" charset="0"/>
              </a:rPr>
              <a:t>coù</a:t>
            </a:r>
            <a:r>
              <a:rPr lang="en-US" sz="3600" b="1" dirty="0">
                <a:solidFill>
                  <a:srgbClr val="FFFF00"/>
                </a:solidFill>
                <a:latin typeface="VNI-Times" pitchFamily="2" charset="0"/>
              </a:rPr>
              <a:t> </a:t>
            </a:r>
            <a:r>
              <a:rPr lang="en-US" sz="3600" b="1" dirty="0" err="1">
                <a:solidFill>
                  <a:srgbClr val="FFFF00"/>
                </a:solidFill>
                <a:latin typeface="VNI-Times" pitchFamily="2" charset="0"/>
              </a:rPr>
              <a:t>vuøng</a:t>
            </a:r>
            <a:r>
              <a:rPr lang="en-US" sz="3600" b="1" dirty="0">
                <a:solidFill>
                  <a:srgbClr val="FFFF00"/>
                </a:solidFill>
                <a:latin typeface="VNI-Times" pitchFamily="2" charset="0"/>
              </a:rPr>
              <a:t> </a:t>
            </a:r>
            <a:r>
              <a:rPr lang="en-US" sz="3600" b="1" dirty="0" err="1">
                <a:solidFill>
                  <a:srgbClr val="FFFF00"/>
                </a:solidFill>
                <a:latin typeface="VNI-Times" pitchFamily="2" charset="0"/>
              </a:rPr>
              <a:t>bieån</a:t>
            </a:r>
            <a:r>
              <a:rPr lang="en-US" sz="3600" b="1" dirty="0">
                <a:solidFill>
                  <a:srgbClr val="FFFF00"/>
                </a:solidFill>
                <a:latin typeface="VNI-Times" pitchFamily="2" charset="0"/>
              </a:rPr>
              <a:t> </a:t>
            </a:r>
            <a:r>
              <a:rPr lang="en-US" sz="3600" b="1" dirty="0" err="1">
                <a:solidFill>
                  <a:srgbClr val="FFFF00"/>
                </a:solidFill>
                <a:latin typeface="VNI-Times" pitchFamily="2" charset="0"/>
              </a:rPr>
              <a:t>roäng</a:t>
            </a:r>
            <a:r>
              <a:rPr lang="en-US" sz="3600" b="1" dirty="0">
                <a:solidFill>
                  <a:srgbClr val="FFFF00"/>
                </a:solidFill>
                <a:latin typeface="VNI-Times" pitchFamily="2" charset="0"/>
              </a:rPr>
              <a:t> </a:t>
            </a:r>
            <a:r>
              <a:rPr lang="en-US" sz="3600" b="1" dirty="0" err="1">
                <a:solidFill>
                  <a:srgbClr val="FFFF00"/>
                </a:solidFill>
                <a:latin typeface="VNI-Times" pitchFamily="2" charset="0"/>
              </a:rPr>
              <a:t>vôùi</a:t>
            </a:r>
            <a:r>
              <a:rPr lang="en-US" sz="3600" b="1" dirty="0">
                <a:solidFill>
                  <a:srgbClr val="FFFF00"/>
                </a:solidFill>
                <a:latin typeface="VNI-Times" pitchFamily="2" charset="0"/>
              </a:rPr>
              <a:t> </a:t>
            </a:r>
            <a:r>
              <a:rPr lang="en-US" sz="3600" b="1" dirty="0" err="1">
                <a:solidFill>
                  <a:srgbClr val="FFFF00"/>
                </a:solidFill>
                <a:latin typeface="VNI-Times" pitchFamily="2" charset="0"/>
              </a:rPr>
              <a:t>nhieàu</a:t>
            </a:r>
            <a:r>
              <a:rPr lang="en-US" sz="3600" b="1" dirty="0">
                <a:solidFill>
                  <a:srgbClr val="FFFF00"/>
                </a:solidFill>
                <a:latin typeface="VNI-Times" pitchFamily="2" charset="0"/>
              </a:rPr>
              <a:t> </a:t>
            </a:r>
            <a:r>
              <a:rPr lang="en-US" sz="3600" b="1" dirty="0" err="1">
                <a:solidFill>
                  <a:srgbClr val="FFFF00"/>
                </a:solidFill>
                <a:latin typeface="VNI-Times" pitchFamily="2" charset="0"/>
              </a:rPr>
              <a:t>ñaûo</a:t>
            </a:r>
            <a:r>
              <a:rPr lang="en-US" sz="3600" b="1" dirty="0">
                <a:solidFill>
                  <a:srgbClr val="FFFF00"/>
                </a:solidFill>
                <a:latin typeface="VNI-Times" pitchFamily="2" charset="0"/>
              </a:rPr>
              <a:t> </a:t>
            </a:r>
            <a:r>
              <a:rPr lang="en-US" sz="3600" b="1" dirty="0" err="1">
                <a:solidFill>
                  <a:srgbClr val="FFFF00"/>
                </a:solidFill>
                <a:latin typeface="VNI-Times" pitchFamily="2" charset="0"/>
              </a:rPr>
              <a:t>vaø</a:t>
            </a:r>
            <a:r>
              <a:rPr lang="en-US" sz="3600" b="1" dirty="0">
                <a:solidFill>
                  <a:srgbClr val="FFFF00"/>
                </a:solidFill>
                <a:latin typeface="VNI-Times" pitchFamily="2" charset="0"/>
              </a:rPr>
              <a:t> </a:t>
            </a:r>
            <a:r>
              <a:rPr lang="en-US" sz="3600" b="1" dirty="0" err="1">
                <a:solidFill>
                  <a:srgbClr val="FFFF00"/>
                </a:solidFill>
                <a:latin typeface="VNI-Times" pitchFamily="2" charset="0"/>
              </a:rPr>
              <a:t>quaàn</a:t>
            </a:r>
            <a:r>
              <a:rPr lang="en-US" sz="3600" b="1" dirty="0">
                <a:solidFill>
                  <a:srgbClr val="FFFF00"/>
                </a:solidFill>
                <a:latin typeface="VNI-Times" pitchFamily="2" charset="0"/>
              </a:rPr>
              <a:t> </a:t>
            </a:r>
            <a:r>
              <a:rPr lang="en-US" sz="3600" b="1" dirty="0" err="1">
                <a:solidFill>
                  <a:srgbClr val="FFFF00"/>
                </a:solidFill>
                <a:latin typeface="VNI-Times" pitchFamily="2" charset="0"/>
              </a:rPr>
              <a:t>ñaûo</a:t>
            </a:r>
            <a:r>
              <a:rPr lang="en-US" sz="3600" b="1" dirty="0">
                <a:solidFill>
                  <a:srgbClr val="FFFF00"/>
                </a:solidFill>
                <a:latin typeface="VNI-Times" pitchFamily="2" charset="0"/>
              </a:rPr>
              <a:t>. </a:t>
            </a:r>
            <a:r>
              <a:rPr lang="en-US" sz="3600" b="1" dirty="0" err="1">
                <a:solidFill>
                  <a:srgbClr val="FFFF00"/>
                </a:solidFill>
                <a:latin typeface="VNI-Times" pitchFamily="2" charset="0"/>
              </a:rPr>
              <a:t>Bieån</a:t>
            </a:r>
            <a:r>
              <a:rPr lang="en-US" sz="3600" b="1" dirty="0">
                <a:solidFill>
                  <a:srgbClr val="FFFF00"/>
                </a:solidFill>
                <a:latin typeface="VNI-Times" pitchFamily="2" charset="0"/>
              </a:rPr>
              <a:t>, </a:t>
            </a:r>
            <a:r>
              <a:rPr lang="en-US" sz="3600" b="1" dirty="0" err="1">
                <a:solidFill>
                  <a:srgbClr val="FFFF00"/>
                </a:solidFill>
                <a:latin typeface="VNI-Times" pitchFamily="2" charset="0"/>
              </a:rPr>
              <a:t>ñaûo</a:t>
            </a:r>
            <a:r>
              <a:rPr lang="en-US" sz="3600" b="1" dirty="0">
                <a:solidFill>
                  <a:srgbClr val="FFFF00"/>
                </a:solidFill>
                <a:latin typeface="VNI-Times" pitchFamily="2" charset="0"/>
              </a:rPr>
              <a:t> </a:t>
            </a:r>
            <a:r>
              <a:rPr lang="en-US" sz="3600" b="1" dirty="0" err="1">
                <a:solidFill>
                  <a:srgbClr val="FFFF00"/>
                </a:solidFill>
                <a:latin typeface="VNI-Times" pitchFamily="2" charset="0"/>
              </a:rPr>
              <a:t>vaø</a:t>
            </a:r>
            <a:r>
              <a:rPr lang="en-US" sz="3600" b="1" dirty="0">
                <a:solidFill>
                  <a:srgbClr val="FFFF00"/>
                </a:solidFill>
                <a:latin typeface="VNI-Times" pitchFamily="2" charset="0"/>
              </a:rPr>
              <a:t> </a:t>
            </a:r>
            <a:r>
              <a:rPr lang="en-US" sz="3600" b="1" dirty="0" err="1">
                <a:solidFill>
                  <a:srgbClr val="FFFF00"/>
                </a:solidFill>
                <a:latin typeface="VNI-Times" pitchFamily="2" charset="0"/>
              </a:rPr>
              <a:t>quaàn</a:t>
            </a:r>
            <a:r>
              <a:rPr lang="en-US" sz="3600" b="1" dirty="0">
                <a:solidFill>
                  <a:srgbClr val="FFFF00"/>
                </a:solidFill>
                <a:latin typeface="VNI-Times" pitchFamily="2" charset="0"/>
              </a:rPr>
              <a:t> </a:t>
            </a:r>
            <a:r>
              <a:rPr lang="en-US" sz="3600" b="1" dirty="0" err="1">
                <a:solidFill>
                  <a:srgbClr val="FFFF00"/>
                </a:solidFill>
                <a:latin typeface="VNI-Times" pitchFamily="2" charset="0"/>
              </a:rPr>
              <a:t>ñaûo</a:t>
            </a:r>
            <a:r>
              <a:rPr lang="en-US" sz="3600" b="1" dirty="0">
                <a:solidFill>
                  <a:srgbClr val="FFFF00"/>
                </a:solidFill>
                <a:latin typeface="VNI-Times" pitchFamily="2" charset="0"/>
              </a:rPr>
              <a:t> </a:t>
            </a:r>
            <a:r>
              <a:rPr lang="en-US" sz="3600" b="1" dirty="0" err="1">
                <a:solidFill>
                  <a:srgbClr val="FFFF00"/>
                </a:solidFill>
                <a:latin typeface="VNI-Times" pitchFamily="2" charset="0"/>
              </a:rPr>
              <a:t>cuûa</a:t>
            </a:r>
            <a:r>
              <a:rPr lang="en-US" sz="3600" b="1" dirty="0">
                <a:solidFill>
                  <a:srgbClr val="FFFF00"/>
                </a:solidFill>
                <a:latin typeface="VNI-Times" pitchFamily="2" charset="0"/>
              </a:rPr>
              <a:t> </a:t>
            </a:r>
            <a:r>
              <a:rPr lang="en-US" sz="3600" b="1" dirty="0" err="1">
                <a:solidFill>
                  <a:srgbClr val="FFFF00"/>
                </a:solidFill>
                <a:latin typeface="VNI-Times" pitchFamily="2" charset="0"/>
              </a:rPr>
              <a:t>nöôùc</a:t>
            </a:r>
            <a:r>
              <a:rPr lang="en-US" sz="3600" b="1" dirty="0">
                <a:solidFill>
                  <a:srgbClr val="FFFF00"/>
                </a:solidFill>
                <a:latin typeface="VNI-Times" pitchFamily="2" charset="0"/>
              </a:rPr>
              <a:t> </a:t>
            </a:r>
            <a:r>
              <a:rPr lang="en-US" sz="3600" b="1" dirty="0" err="1">
                <a:solidFill>
                  <a:srgbClr val="FFFF00"/>
                </a:solidFill>
                <a:latin typeface="VNI-Times" pitchFamily="2" charset="0"/>
              </a:rPr>
              <a:t>ta</a:t>
            </a:r>
            <a:r>
              <a:rPr lang="en-US" sz="3600" b="1" dirty="0">
                <a:solidFill>
                  <a:srgbClr val="FFFF00"/>
                </a:solidFill>
                <a:latin typeface="VNI-Times" pitchFamily="2" charset="0"/>
              </a:rPr>
              <a:t> </a:t>
            </a:r>
            <a:r>
              <a:rPr lang="en-US" sz="3600" b="1" dirty="0" err="1">
                <a:solidFill>
                  <a:srgbClr val="FFFF00"/>
                </a:solidFill>
                <a:latin typeface="VNI-Times" pitchFamily="2" charset="0"/>
              </a:rPr>
              <a:t>coù</a:t>
            </a:r>
            <a:r>
              <a:rPr lang="en-US" sz="3600" b="1" dirty="0">
                <a:solidFill>
                  <a:srgbClr val="FFFF00"/>
                </a:solidFill>
                <a:latin typeface="VNI-Times" pitchFamily="2" charset="0"/>
              </a:rPr>
              <a:t> </a:t>
            </a:r>
            <a:r>
              <a:rPr lang="en-US" sz="3600" b="1" dirty="0" err="1">
                <a:solidFill>
                  <a:srgbClr val="FFFF00"/>
                </a:solidFill>
                <a:latin typeface="VNI-Times" pitchFamily="2" charset="0"/>
              </a:rPr>
              <a:t>nhieàu</a:t>
            </a:r>
            <a:r>
              <a:rPr lang="en-US" sz="3600" b="1" dirty="0">
                <a:solidFill>
                  <a:srgbClr val="FFFF00"/>
                </a:solidFill>
                <a:latin typeface="VNI-Times" pitchFamily="2" charset="0"/>
              </a:rPr>
              <a:t> </a:t>
            </a:r>
            <a:r>
              <a:rPr lang="en-US" sz="3600" b="1" dirty="0" err="1">
                <a:solidFill>
                  <a:srgbClr val="FFFF00"/>
                </a:solidFill>
                <a:latin typeface="VNI-Times" pitchFamily="2" charset="0"/>
              </a:rPr>
              <a:t>taøi</a:t>
            </a:r>
            <a:r>
              <a:rPr lang="en-US" sz="3600" b="1" dirty="0">
                <a:solidFill>
                  <a:srgbClr val="FFFF00"/>
                </a:solidFill>
                <a:latin typeface="VNI-Times" pitchFamily="2" charset="0"/>
              </a:rPr>
              <a:t> </a:t>
            </a:r>
            <a:r>
              <a:rPr lang="en-US" sz="3600" b="1" dirty="0" err="1">
                <a:solidFill>
                  <a:srgbClr val="FFFF00"/>
                </a:solidFill>
                <a:latin typeface="VNI-Times" pitchFamily="2" charset="0"/>
              </a:rPr>
              <a:t>nguyeân</a:t>
            </a:r>
            <a:r>
              <a:rPr lang="en-US" sz="3600" b="1" dirty="0">
                <a:solidFill>
                  <a:srgbClr val="FFFF00"/>
                </a:solidFill>
                <a:latin typeface="VNI-Times" pitchFamily="2" charset="0"/>
              </a:rPr>
              <a:t> </a:t>
            </a:r>
            <a:r>
              <a:rPr lang="en-US" sz="3600" b="1" dirty="0" err="1">
                <a:solidFill>
                  <a:srgbClr val="FFFF00"/>
                </a:solidFill>
                <a:latin typeface="VNI-Times" pitchFamily="2" charset="0"/>
              </a:rPr>
              <a:t>quyù</a:t>
            </a:r>
            <a:r>
              <a:rPr lang="en-US" sz="3600" b="1" dirty="0">
                <a:solidFill>
                  <a:srgbClr val="FFFF00"/>
                </a:solidFill>
                <a:latin typeface="VNI-Times" pitchFamily="2" charset="0"/>
              </a:rPr>
              <a:t> </a:t>
            </a:r>
            <a:r>
              <a:rPr lang="en-US" sz="3600" b="1" dirty="0" err="1">
                <a:solidFill>
                  <a:srgbClr val="FFFF00"/>
                </a:solidFill>
                <a:latin typeface="VNI-Times" pitchFamily="2" charset="0"/>
              </a:rPr>
              <a:t>caàn</a:t>
            </a:r>
            <a:r>
              <a:rPr lang="en-US" sz="3600" b="1" dirty="0">
                <a:solidFill>
                  <a:srgbClr val="FFFF00"/>
                </a:solidFill>
                <a:latin typeface="VNI-Times" pitchFamily="2" charset="0"/>
              </a:rPr>
              <a:t> </a:t>
            </a:r>
            <a:r>
              <a:rPr lang="en-US" sz="3600" b="1" dirty="0" err="1">
                <a:solidFill>
                  <a:srgbClr val="FFFF00"/>
                </a:solidFill>
                <a:latin typeface="VNI-Times" pitchFamily="2" charset="0"/>
              </a:rPr>
              <a:t>ñöôïc</a:t>
            </a:r>
            <a:r>
              <a:rPr lang="en-US" sz="3600" b="1" dirty="0">
                <a:solidFill>
                  <a:srgbClr val="FFFF00"/>
                </a:solidFill>
                <a:latin typeface="VNI-Times" pitchFamily="2" charset="0"/>
              </a:rPr>
              <a:t> </a:t>
            </a:r>
            <a:r>
              <a:rPr lang="en-US" sz="3600" b="1" dirty="0" err="1">
                <a:solidFill>
                  <a:srgbClr val="FFFF00"/>
                </a:solidFill>
                <a:latin typeface="VNI-Times" pitchFamily="2" charset="0"/>
              </a:rPr>
              <a:t>baûo</a:t>
            </a:r>
            <a:r>
              <a:rPr lang="en-US" sz="3600" b="1" dirty="0">
                <a:solidFill>
                  <a:srgbClr val="FFFF00"/>
                </a:solidFill>
                <a:latin typeface="VNI-Times" pitchFamily="2" charset="0"/>
              </a:rPr>
              <a:t> </a:t>
            </a:r>
            <a:r>
              <a:rPr lang="en-US" sz="3600" b="1" dirty="0" err="1">
                <a:solidFill>
                  <a:srgbClr val="FFFF00"/>
                </a:solidFill>
                <a:latin typeface="VNI-Times" pitchFamily="2" charset="0"/>
              </a:rPr>
              <a:t>veä</a:t>
            </a:r>
            <a:r>
              <a:rPr lang="en-US" sz="3600" b="1" dirty="0">
                <a:solidFill>
                  <a:srgbClr val="FFFF00"/>
                </a:solidFill>
                <a:latin typeface="VNI-Times" pitchFamily="2" charset="0"/>
              </a:rPr>
              <a:t> </a:t>
            </a:r>
            <a:r>
              <a:rPr lang="en-US" sz="3600" b="1" dirty="0" err="1">
                <a:solidFill>
                  <a:srgbClr val="FFFF00"/>
                </a:solidFill>
                <a:latin typeface="VNI-Times" pitchFamily="2" charset="0"/>
              </a:rPr>
              <a:t>vaø</a:t>
            </a:r>
            <a:r>
              <a:rPr lang="en-US" sz="3600" b="1" dirty="0">
                <a:solidFill>
                  <a:srgbClr val="FFFF00"/>
                </a:solidFill>
                <a:latin typeface="VNI-Times" pitchFamily="2" charset="0"/>
              </a:rPr>
              <a:t> </a:t>
            </a:r>
            <a:r>
              <a:rPr lang="en-US" sz="3600" b="1" dirty="0" err="1">
                <a:solidFill>
                  <a:srgbClr val="FFFF00"/>
                </a:solidFill>
                <a:latin typeface="VNI-Times" pitchFamily="2" charset="0"/>
              </a:rPr>
              <a:t>khai</a:t>
            </a:r>
            <a:r>
              <a:rPr lang="en-US" sz="3600" b="1" dirty="0">
                <a:solidFill>
                  <a:srgbClr val="FFFF00"/>
                </a:solidFill>
                <a:latin typeface="VNI-Times" pitchFamily="2" charset="0"/>
              </a:rPr>
              <a:t> </a:t>
            </a:r>
            <a:r>
              <a:rPr lang="en-US" sz="3600" b="1" dirty="0" err="1">
                <a:solidFill>
                  <a:srgbClr val="FFFF00"/>
                </a:solidFill>
                <a:latin typeface="VNI-Times" pitchFamily="2" charset="0"/>
              </a:rPr>
              <a:t>thaùc</a:t>
            </a:r>
            <a:r>
              <a:rPr lang="en-US" sz="3600" b="1" dirty="0">
                <a:solidFill>
                  <a:srgbClr val="FFFF00"/>
                </a:solidFill>
                <a:latin typeface="VNI-Times" pitchFamily="2" charset="0"/>
              </a:rPr>
              <a:t> </a:t>
            </a:r>
            <a:r>
              <a:rPr lang="en-US" sz="3600" b="1" dirty="0" err="1">
                <a:solidFill>
                  <a:srgbClr val="FFFF00"/>
                </a:solidFill>
                <a:latin typeface="VNI-Times" pitchFamily="2" charset="0"/>
              </a:rPr>
              <a:t>hôïp</a:t>
            </a:r>
            <a:r>
              <a:rPr lang="en-US" sz="3600" b="1" dirty="0">
                <a:solidFill>
                  <a:srgbClr val="FFFF00"/>
                </a:solidFill>
                <a:latin typeface="VNI-Times" pitchFamily="2" charset="0"/>
              </a:rPr>
              <a:t> </a:t>
            </a:r>
            <a:r>
              <a:rPr lang="en-US" sz="3600" b="1" dirty="0" err="1">
                <a:solidFill>
                  <a:srgbClr val="FFFF00"/>
                </a:solidFill>
                <a:latin typeface="VNI-Times" pitchFamily="2" charset="0"/>
              </a:rPr>
              <a:t>lí</a:t>
            </a:r>
            <a:r>
              <a:rPr lang="en-US" sz="3600" b="1" dirty="0">
                <a:solidFill>
                  <a:srgbClr val="FFFF00"/>
                </a:solidFill>
                <a:latin typeface=".VnTime" pitchFamily="34" charset="0"/>
              </a:rPr>
              <a:t>.</a:t>
            </a:r>
            <a:endParaRPr lang="en-US" sz="2800" b="1" dirty="0">
              <a:solidFill>
                <a:srgbClr val="FFFF00"/>
              </a:solidFill>
              <a:latin typeface=".VnTime" pitchFamily="34" charset="0"/>
            </a:endParaRPr>
          </a:p>
        </p:txBody>
      </p:sp>
      <p:sp>
        <p:nvSpPr>
          <p:cNvPr id="10" name="Text Box 5"/>
          <p:cNvSpPr txBox="1">
            <a:spLocks noChangeArrowheads="1"/>
          </p:cNvSpPr>
          <p:nvPr/>
        </p:nvSpPr>
        <p:spPr bwMode="auto">
          <a:xfrm>
            <a:off x="0" y="838200"/>
            <a:ext cx="1828800" cy="584200"/>
          </a:xfrm>
          <a:prstGeom prst="rect">
            <a:avLst/>
          </a:prstGeom>
          <a:solidFill>
            <a:srgbClr val="FFFFFF"/>
          </a:solidFill>
          <a:ln w="9525">
            <a:noFill/>
            <a:miter lim="800000"/>
            <a:headEnd/>
            <a:tailEnd/>
          </a:ln>
        </p:spPr>
        <p:txBody>
          <a:bodyPr>
            <a:spAutoFit/>
          </a:bodyPr>
          <a:lstStyle/>
          <a:p>
            <a:pPr algn="ctr" eaLnBrk="1" hangingPunct="1">
              <a:spcBef>
                <a:spcPct val="50000"/>
              </a:spcBef>
            </a:pPr>
            <a:r>
              <a:rPr lang="en-US" sz="3200" b="1" u="sng" dirty="0" err="1">
                <a:solidFill>
                  <a:srgbClr val="0000CC"/>
                </a:solidFill>
                <a:latin typeface="VNI-Times" pitchFamily="2" charset="0"/>
              </a:rPr>
              <a:t>Keát</a:t>
            </a:r>
            <a:r>
              <a:rPr lang="en-US" sz="3200" b="1" u="sng" dirty="0">
                <a:solidFill>
                  <a:srgbClr val="0000CC"/>
                </a:solidFill>
                <a:latin typeface="VNI-Times" pitchFamily="2" charset="0"/>
              </a:rPr>
              <a:t> </a:t>
            </a:r>
            <a:r>
              <a:rPr lang="en-US" sz="3200" b="1" u="sng" dirty="0" err="1">
                <a:solidFill>
                  <a:srgbClr val="0000CC"/>
                </a:solidFill>
                <a:latin typeface="VNI-Times" pitchFamily="2" charset="0"/>
              </a:rPr>
              <a:t>luaän</a:t>
            </a:r>
            <a:endParaRPr lang="en-US" sz="3200" b="1" u="sng" dirty="0">
              <a:solidFill>
                <a:srgbClr val="0000CC"/>
              </a:solidFill>
              <a:latin typeface="VNI-Times" pitchFamily="2"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4461"/>
                                        </p:tgtEl>
                                        <p:attrNameLst>
                                          <p:attrName>style.visibility</p:attrName>
                                        </p:attrNameLst>
                                      </p:cBhvr>
                                      <p:to>
                                        <p:strVal val="visible"/>
                                      </p:to>
                                    </p:set>
                                    <p:animScale>
                                      <p:cBhvr>
                                        <p:cTn id="7" dur="1000" decel="50000" fill="hold">
                                          <p:stCondLst>
                                            <p:cond delay="0"/>
                                          </p:stCondLst>
                                        </p:cTn>
                                        <p:tgtEl>
                                          <p:spTgt spid="1044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4461"/>
                                        </p:tgtEl>
                                        <p:attrNameLst>
                                          <p:attrName>ppt_x</p:attrName>
                                          <p:attrName>ppt_y</p:attrName>
                                        </p:attrNameLst>
                                      </p:cBhvr>
                                    </p:animMotion>
                                    <p:animEffect transition="in" filter="fade">
                                      <p:cBhvr>
                                        <p:cTn id="9" dur="1000"/>
                                        <p:tgtEl>
                                          <p:spTgt spid="10446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ppt_x</p:attrName>
                                        </p:attrNameLst>
                                      </p:cBhvr>
                                      <p:tavLst>
                                        <p:tav tm="0">
                                          <p:val>
                                            <p:strVal val="#ppt_x-.2"/>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1"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1070811938_e75dc4d2df_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pic>
        <p:nvPicPr>
          <p:cNvPr id="65540" name="Picture 6"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65541" name="Picture 7"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sp>
        <p:nvSpPr>
          <p:cNvPr id="65542" name="Rectangle 13"/>
          <p:cNvSpPr>
            <a:spLocks noChangeArrowheads="1"/>
          </p:cNvSpPr>
          <p:nvPr/>
        </p:nvSpPr>
        <p:spPr bwMode="auto">
          <a:xfrm>
            <a:off x="381000" y="990600"/>
            <a:ext cx="8305800" cy="1200150"/>
          </a:xfrm>
          <a:prstGeom prst="rect">
            <a:avLst/>
          </a:prstGeom>
          <a:noFill/>
          <a:ln w="9525">
            <a:noFill/>
            <a:miter lim="800000"/>
            <a:headEnd/>
            <a:tailEnd/>
          </a:ln>
        </p:spPr>
        <p:txBody>
          <a:bodyPr>
            <a:spAutoFit/>
          </a:bodyPr>
          <a:lstStyle/>
          <a:p>
            <a:pPr algn="ctr">
              <a:spcBef>
                <a:spcPct val="50000"/>
              </a:spcBef>
            </a:pPr>
            <a:r>
              <a:rPr lang="en-US" sz="3600" b="1" dirty="0" err="1">
                <a:solidFill>
                  <a:srgbClr val="FF0000"/>
                </a:solidFill>
                <a:latin typeface="VNI-Times" pitchFamily="2" charset="0"/>
              </a:rPr>
              <a:t>Chuaån</a:t>
            </a:r>
            <a:r>
              <a:rPr lang="en-US" sz="3600" b="1" dirty="0">
                <a:solidFill>
                  <a:srgbClr val="FF0000"/>
                </a:solidFill>
                <a:latin typeface="VNI-Times" pitchFamily="2" charset="0"/>
              </a:rPr>
              <a:t> </a:t>
            </a:r>
            <a:r>
              <a:rPr lang="en-US" sz="3600" b="1" dirty="0" err="1">
                <a:solidFill>
                  <a:srgbClr val="FF0000"/>
                </a:solidFill>
                <a:latin typeface="VNI-Times" pitchFamily="2" charset="0"/>
              </a:rPr>
              <a:t>bò</a:t>
            </a:r>
            <a:r>
              <a:rPr lang="en-US" sz="3600" b="1" dirty="0">
                <a:solidFill>
                  <a:srgbClr val="FF0000"/>
                </a:solidFill>
                <a:latin typeface="VNI-Times" pitchFamily="2" charset="0"/>
              </a:rPr>
              <a:t> </a:t>
            </a:r>
            <a:r>
              <a:rPr lang="en-US" sz="3600" b="1" dirty="0" err="1">
                <a:solidFill>
                  <a:srgbClr val="FF0000"/>
                </a:solidFill>
                <a:latin typeface="VNI-Times" pitchFamily="2" charset="0"/>
              </a:rPr>
              <a:t>baøi</a:t>
            </a:r>
            <a:r>
              <a:rPr lang="en-US" sz="3600" b="1" dirty="0">
                <a:solidFill>
                  <a:srgbClr val="FF0000"/>
                </a:solidFill>
              </a:rPr>
              <a:t>: </a:t>
            </a:r>
            <a:r>
              <a:rPr lang="en-US" sz="3600" b="1" dirty="0" err="1">
                <a:solidFill>
                  <a:srgbClr val="FF0000"/>
                </a:solidFill>
                <a:latin typeface="VNI-Times" pitchFamily="2" charset="0"/>
              </a:rPr>
              <a:t>Khai</a:t>
            </a:r>
            <a:r>
              <a:rPr lang="en-US" sz="3600" b="1" dirty="0">
                <a:solidFill>
                  <a:srgbClr val="FF0000"/>
                </a:solidFill>
                <a:latin typeface="VNI-Times" pitchFamily="2" charset="0"/>
              </a:rPr>
              <a:t> </a:t>
            </a:r>
            <a:r>
              <a:rPr lang="en-US" sz="3600" b="1" dirty="0" err="1">
                <a:solidFill>
                  <a:srgbClr val="FF0000"/>
                </a:solidFill>
                <a:latin typeface="VNI-Times" pitchFamily="2" charset="0"/>
              </a:rPr>
              <a:t>thaùc</a:t>
            </a:r>
            <a:r>
              <a:rPr lang="en-US" sz="3600" b="1" dirty="0">
                <a:solidFill>
                  <a:srgbClr val="FF0000"/>
                </a:solidFill>
                <a:latin typeface="VNI-Times" pitchFamily="2" charset="0"/>
              </a:rPr>
              <a:t> </a:t>
            </a:r>
            <a:r>
              <a:rPr lang="en-US" sz="3600" b="1" dirty="0" err="1">
                <a:solidFill>
                  <a:srgbClr val="FF0000"/>
                </a:solidFill>
                <a:latin typeface="VNI-Times" pitchFamily="2" charset="0"/>
              </a:rPr>
              <a:t>khoaùng</a:t>
            </a:r>
            <a:r>
              <a:rPr lang="en-US" sz="3600" b="1" dirty="0">
                <a:solidFill>
                  <a:srgbClr val="FF0000"/>
                </a:solidFill>
                <a:latin typeface="VNI-Times" pitchFamily="2" charset="0"/>
              </a:rPr>
              <a:t> </a:t>
            </a:r>
            <a:r>
              <a:rPr lang="en-US" sz="3600" b="1" dirty="0" err="1">
                <a:solidFill>
                  <a:srgbClr val="FF0000"/>
                </a:solidFill>
                <a:latin typeface="VNI-Times" pitchFamily="2" charset="0"/>
              </a:rPr>
              <a:t>saûn</a:t>
            </a:r>
            <a:r>
              <a:rPr lang="en-US" sz="3600" b="1" dirty="0">
                <a:solidFill>
                  <a:srgbClr val="FF0000"/>
                </a:solidFill>
                <a:latin typeface="VNI-Times" pitchFamily="2" charset="0"/>
              </a:rPr>
              <a:t> </a:t>
            </a:r>
            <a:r>
              <a:rPr lang="en-US" sz="3600" b="1" dirty="0" err="1">
                <a:solidFill>
                  <a:srgbClr val="FF0000"/>
                </a:solidFill>
                <a:latin typeface="VNI-Times" pitchFamily="2" charset="0"/>
              </a:rPr>
              <a:t>vaø</a:t>
            </a:r>
            <a:r>
              <a:rPr lang="en-US" sz="3600" b="1" dirty="0">
                <a:solidFill>
                  <a:srgbClr val="FF0000"/>
                </a:solidFill>
                <a:latin typeface="VNI-Times" pitchFamily="2" charset="0"/>
              </a:rPr>
              <a:t> </a:t>
            </a:r>
            <a:r>
              <a:rPr lang="en-US" sz="3600" b="1" dirty="0" err="1">
                <a:solidFill>
                  <a:srgbClr val="FF0000"/>
                </a:solidFill>
                <a:latin typeface="VNI-Times" pitchFamily="2" charset="0"/>
              </a:rPr>
              <a:t>haûi</a:t>
            </a:r>
            <a:r>
              <a:rPr lang="en-US" sz="3600" b="1" dirty="0">
                <a:solidFill>
                  <a:srgbClr val="FF0000"/>
                </a:solidFill>
                <a:latin typeface="VNI-Times" pitchFamily="2" charset="0"/>
              </a:rPr>
              <a:t> </a:t>
            </a:r>
            <a:r>
              <a:rPr lang="en-US" sz="3600" b="1" dirty="0" err="1">
                <a:solidFill>
                  <a:srgbClr val="FF0000"/>
                </a:solidFill>
                <a:latin typeface="VNI-Times" pitchFamily="2" charset="0"/>
              </a:rPr>
              <a:t>saûn</a:t>
            </a:r>
            <a:r>
              <a:rPr lang="en-US" sz="3600" b="1" dirty="0">
                <a:solidFill>
                  <a:srgbClr val="FF0000"/>
                </a:solidFill>
                <a:latin typeface="VNI-Times" pitchFamily="2" charset="0"/>
              </a:rPr>
              <a:t> </a:t>
            </a:r>
            <a:r>
              <a:rPr lang="en-US" sz="3600" b="1" dirty="0" err="1">
                <a:solidFill>
                  <a:srgbClr val="FF0000"/>
                </a:solidFill>
                <a:latin typeface="VNI-Times" pitchFamily="2" charset="0"/>
              </a:rPr>
              <a:t>ôû</a:t>
            </a:r>
            <a:r>
              <a:rPr lang="en-US" sz="3600" b="1" dirty="0">
                <a:solidFill>
                  <a:srgbClr val="FF0000"/>
                </a:solidFill>
                <a:latin typeface="VNI-Times" pitchFamily="2" charset="0"/>
              </a:rPr>
              <a:t> </a:t>
            </a:r>
            <a:r>
              <a:rPr lang="en-US" sz="3600" b="1" dirty="0" err="1">
                <a:solidFill>
                  <a:srgbClr val="FF0000"/>
                </a:solidFill>
                <a:latin typeface="VNI-Times" pitchFamily="2" charset="0"/>
              </a:rPr>
              <a:t>vuøng</a:t>
            </a:r>
            <a:r>
              <a:rPr lang="en-US" sz="3600" b="1" dirty="0">
                <a:solidFill>
                  <a:srgbClr val="FF0000"/>
                </a:solidFill>
                <a:latin typeface="VNI-Times" pitchFamily="2" charset="0"/>
              </a:rPr>
              <a:t> </a:t>
            </a:r>
            <a:r>
              <a:rPr lang="en-US" sz="3600" b="1" dirty="0" err="1">
                <a:solidFill>
                  <a:srgbClr val="FF0000"/>
                </a:solidFill>
                <a:latin typeface="VNI-Times" pitchFamily="2" charset="0"/>
              </a:rPr>
              <a:t>bieån</a:t>
            </a:r>
            <a:r>
              <a:rPr lang="en-US" sz="3600" b="1" dirty="0">
                <a:solidFill>
                  <a:srgbClr val="FF0000"/>
                </a:solidFill>
                <a:latin typeface="VNI-Times" pitchFamily="2" charset="0"/>
              </a:rPr>
              <a:t> </a:t>
            </a:r>
            <a:r>
              <a:rPr lang="en-US" sz="3600" b="1" dirty="0" err="1">
                <a:solidFill>
                  <a:srgbClr val="FF0000"/>
                </a:solidFill>
                <a:latin typeface="VNI-Times" pitchFamily="2" charset="0"/>
              </a:rPr>
              <a:t>Vieät</a:t>
            </a:r>
            <a:r>
              <a:rPr lang="en-US" sz="3600" b="1" dirty="0">
                <a:solidFill>
                  <a:srgbClr val="FF0000"/>
                </a:solidFill>
                <a:latin typeface="VNI-Times" pitchFamily="2" charset="0"/>
              </a:rPr>
              <a:t> Nam</a:t>
            </a:r>
            <a:endParaRPr lang="en-US" sz="3600" b="1" dirty="0">
              <a:solidFill>
                <a:srgbClr val="FF0000"/>
              </a:solidFill>
            </a:endParaRPr>
          </a:p>
        </p:txBody>
      </p:sp>
      <p:pic>
        <p:nvPicPr>
          <p:cNvPr id="65543" name="Picture 12" descr="C:\Documents and Settings\PhongLan\Desktop\hai san\Ngap-troi-hai-san-o-Cua-Lo-239180-1.jpg"/>
          <p:cNvPicPr>
            <a:picLocks noChangeAspect="1" noChangeArrowheads="1"/>
          </p:cNvPicPr>
          <p:nvPr/>
        </p:nvPicPr>
        <p:blipFill>
          <a:blip r:embed="rId3" cstate="print"/>
          <a:srcRect/>
          <a:stretch>
            <a:fillRect/>
          </a:stretch>
        </p:blipFill>
        <p:spPr bwMode="auto">
          <a:xfrm>
            <a:off x="4876800" y="2286000"/>
            <a:ext cx="4114800" cy="4419600"/>
          </a:xfrm>
          <a:prstGeom prst="rect">
            <a:avLst/>
          </a:prstGeom>
          <a:noFill/>
          <a:ln w="9525">
            <a:noFill/>
            <a:miter lim="800000"/>
            <a:headEnd/>
            <a:tailEnd/>
          </a:ln>
        </p:spPr>
      </p:pic>
      <p:pic>
        <p:nvPicPr>
          <p:cNvPr id="65544" name="Picture 13" descr="C:\Documents and Settings\PhongLan\Desktop\nuoi\dk.jpg"/>
          <p:cNvPicPr>
            <a:picLocks noChangeAspect="1" noChangeArrowheads="1"/>
          </p:cNvPicPr>
          <p:nvPr/>
        </p:nvPicPr>
        <p:blipFill>
          <a:blip r:embed="rId4" cstate="print"/>
          <a:srcRect/>
          <a:stretch>
            <a:fillRect/>
          </a:stretch>
        </p:blipFill>
        <p:spPr bwMode="auto">
          <a:xfrm>
            <a:off x="152400" y="2286000"/>
            <a:ext cx="4286250" cy="44196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sp>
        <p:nvSpPr>
          <p:cNvPr id="104453" name="Text Box 5"/>
          <p:cNvSpPr txBox="1">
            <a:spLocks noChangeArrowheads="1"/>
          </p:cNvSpPr>
          <p:nvPr/>
        </p:nvSpPr>
        <p:spPr bwMode="auto">
          <a:xfrm>
            <a:off x="0" y="1524000"/>
            <a:ext cx="4724400" cy="519113"/>
          </a:xfrm>
          <a:prstGeom prst="rect">
            <a:avLst/>
          </a:prstGeom>
          <a:noFill/>
          <a:ln w="9525">
            <a:noFill/>
            <a:miter lim="800000"/>
            <a:headEnd/>
            <a:tailEnd/>
          </a:ln>
        </p:spPr>
        <p:txBody>
          <a:bodyPr>
            <a:spAutoFit/>
          </a:bodyPr>
          <a:lstStyle/>
          <a:p>
            <a:pPr eaLnBrk="1" hangingPunct="1">
              <a:spcBef>
                <a:spcPct val="50000"/>
              </a:spcBef>
            </a:pPr>
            <a:r>
              <a:rPr lang="en-US" sz="2800" b="1" u="sng">
                <a:latin typeface=".VnTime" pitchFamily="34" charset="0"/>
              </a:rPr>
              <a:t>1. </a:t>
            </a:r>
            <a:r>
              <a:rPr lang="en-US" sz="2800" b="1" u="sng">
                <a:latin typeface="VNI-Times" pitchFamily="2" charset="0"/>
              </a:rPr>
              <a:t>Vuøng bieån Vieät Nam</a:t>
            </a:r>
            <a:endParaRPr lang="en-US" sz="2800" b="1" u="sng">
              <a:latin typeface=".VnTime" pitchFamily="34" charset="0"/>
            </a:endParaRPr>
          </a:p>
        </p:txBody>
      </p:sp>
      <p:sp>
        <p:nvSpPr>
          <p:cNvPr id="104454" name="Text Box 6"/>
          <p:cNvSpPr txBox="1">
            <a:spLocks noChangeArrowheads="1"/>
          </p:cNvSpPr>
          <p:nvPr/>
        </p:nvSpPr>
        <p:spPr bwMode="auto">
          <a:xfrm>
            <a:off x="152400" y="2300288"/>
            <a:ext cx="3124200" cy="519112"/>
          </a:xfrm>
          <a:prstGeom prst="rect">
            <a:avLst/>
          </a:prstGeom>
          <a:solidFill>
            <a:srgbClr val="0000CC"/>
          </a:solidFill>
          <a:ln w="9525">
            <a:noFill/>
            <a:miter lim="800000"/>
            <a:headEnd/>
            <a:tailEnd/>
          </a:ln>
        </p:spPr>
        <p:txBody>
          <a:bodyPr>
            <a:spAutoFit/>
          </a:bodyPr>
          <a:lstStyle/>
          <a:p>
            <a:pPr eaLnBrk="1" hangingPunct="1">
              <a:spcBef>
                <a:spcPct val="50000"/>
              </a:spcBef>
            </a:pPr>
            <a:r>
              <a:rPr lang="en-US" sz="2800">
                <a:solidFill>
                  <a:srgbClr val="FFFF00"/>
                </a:solidFill>
                <a:latin typeface=".VnTime" pitchFamily="34" charset="0"/>
              </a:rPr>
              <a:t>C©u hái th¶o luËn:</a:t>
            </a:r>
          </a:p>
        </p:txBody>
      </p:sp>
      <p:sp>
        <p:nvSpPr>
          <p:cNvPr id="8199" name="Line 7"/>
          <p:cNvSpPr>
            <a:spLocks noChangeShapeType="1"/>
          </p:cNvSpPr>
          <p:nvPr/>
        </p:nvSpPr>
        <p:spPr bwMode="auto">
          <a:xfrm>
            <a:off x="4572000" y="1600200"/>
            <a:ext cx="46038" cy="5257800"/>
          </a:xfrm>
          <a:prstGeom prst="line">
            <a:avLst/>
          </a:prstGeom>
          <a:noFill/>
          <a:ln w="28575">
            <a:solidFill>
              <a:schemeClr val="tx1"/>
            </a:solidFill>
            <a:round/>
            <a:headEnd/>
            <a:tailEnd/>
          </a:ln>
        </p:spPr>
        <p:txBody>
          <a:bodyPr/>
          <a:lstStyle/>
          <a:p>
            <a:endParaRPr lang="en-US"/>
          </a:p>
        </p:txBody>
      </p:sp>
      <p:pic>
        <p:nvPicPr>
          <p:cNvPr id="8200"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8201"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sp>
        <p:nvSpPr>
          <p:cNvPr id="104461" name="Text Box 13"/>
          <p:cNvSpPr txBox="1">
            <a:spLocks noChangeArrowheads="1"/>
          </p:cNvSpPr>
          <p:nvPr/>
        </p:nvSpPr>
        <p:spPr bwMode="auto">
          <a:xfrm>
            <a:off x="76200" y="3122613"/>
            <a:ext cx="4343400" cy="1816100"/>
          </a:xfrm>
          <a:prstGeom prst="rect">
            <a:avLst/>
          </a:prstGeom>
          <a:solidFill>
            <a:schemeClr val="tx2"/>
          </a:solidFill>
          <a:ln w="9525">
            <a:noFill/>
            <a:miter lim="800000"/>
            <a:headEnd/>
            <a:tailEnd/>
          </a:ln>
        </p:spPr>
        <p:txBody>
          <a:bodyPr>
            <a:spAutoFit/>
          </a:bodyPr>
          <a:lstStyle/>
          <a:p>
            <a:pPr algn="just" eaLnBrk="1" hangingPunct="1">
              <a:spcBef>
                <a:spcPct val="50000"/>
              </a:spcBef>
            </a:pPr>
            <a:r>
              <a:rPr lang="en-US" sz="2800" i="1" dirty="0">
                <a:solidFill>
                  <a:srgbClr val="FFFF00"/>
                </a:solidFill>
                <a:latin typeface=".VnTime" pitchFamily="34" charset="0"/>
              </a:rPr>
              <a:t>- </a:t>
            </a:r>
            <a:r>
              <a:rPr lang="en-US" sz="2800" i="1" dirty="0" err="1">
                <a:solidFill>
                  <a:srgbClr val="FFFF00"/>
                </a:solidFill>
                <a:latin typeface="VNI-Times" pitchFamily="2" charset="0"/>
              </a:rPr>
              <a:t>Chæ</a:t>
            </a:r>
            <a:r>
              <a:rPr lang="en-US" sz="2800" i="1" dirty="0">
                <a:solidFill>
                  <a:srgbClr val="FFFF00"/>
                </a:solidFill>
                <a:latin typeface="VNI-Times" pitchFamily="2" charset="0"/>
              </a:rPr>
              <a:t> </a:t>
            </a:r>
            <a:r>
              <a:rPr lang="en-US" sz="2800" i="1" dirty="0" err="1">
                <a:solidFill>
                  <a:srgbClr val="FFFF00"/>
                </a:solidFill>
                <a:latin typeface="VNI-Times" pitchFamily="2" charset="0"/>
              </a:rPr>
              <a:t>treân</a:t>
            </a:r>
            <a:r>
              <a:rPr lang="en-US" sz="2800" i="1" dirty="0">
                <a:solidFill>
                  <a:srgbClr val="FFFF00"/>
                </a:solidFill>
                <a:latin typeface="VNI-Times" pitchFamily="2" charset="0"/>
              </a:rPr>
              <a:t> </a:t>
            </a:r>
            <a:r>
              <a:rPr lang="en-US" sz="2800" i="1" dirty="0" err="1">
                <a:solidFill>
                  <a:srgbClr val="FFFF00"/>
                </a:solidFill>
                <a:latin typeface="VNI-Times" pitchFamily="2" charset="0"/>
              </a:rPr>
              <a:t>baûn</a:t>
            </a:r>
            <a:r>
              <a:rPr lang="en-US" sz="2800" i="1" dirty="0">
                <a:solidFill>
                  <a:srgbClr val="FFFF00"/>
                </a:solidFill>
                <a:latin typeface="VNI-Times" pitchFamily="2" charset="0"/>
              </a:rPr>
              <a:t> </a:t>
            </a:r>
            <a:r>
              <a:rPr lang="en-US" sz="2800" i="1" dirty="0" err="1">
                <a:solidFill>
                  <a:srgbClr val="FFFF00"/>
                </a:solidFill>
                <a:latin typeface="VNI-Times" pitchFamily="2" charset="0"/>
              </a:rPr>
              <a:t>ñoà</a:t>
            </a:r>
            <a:r>
              <a:rPr lang="en-US" sz="2800" i="1" dirty="0">
                <a:solidFill>
                  <a:srgbClr val="FFFF00"/>
                </a:solidFill>
                <a:latin typeface="VNI-Times" pitchFamily="2" charset="0"/>
              </a:rPr>
              <a:t> </a:t>
            </a:r>
            <a:r>
              <a:rPr lang="en-US" sz="2800" i="1" dirty="0" err="1">
                <a:solidFill>
                  <a:srgbClr val="FFFF00"/>
                </a:solidFill>
                <a:latin typeface="VNI-Times" pitchFamily="2" charset="0"/>
              </a:rPr>
              <a:t>ñòa</a:t>
            </a:r>
            <a:r>
              <a:rPr lang="en-US" sz="2800" i="1" dirty="0">
                <a:solidFill>
                  <a:srgbClr val="FFFF00"/>
                </a:solidFill>
                <a:latin typeface="VNI-Times" pitchFamily="2" charset="0"/>
              </a:rPr>
              <a:t> </a:t>
            </a:r>
            <a:r>
              <a:rPr lang="en-US" sz="2800" i="1" dirty="0" err="1">
                <a:solidFill>
                  <a:srgbClr val="FFFF00"/>
                </a:solidFill>
                <a:latin typeface="VNI-Times" pitchFamily="2" charset="0"/>
              </a:rPr>
              <a:t>lí</a:t>
            </a:r>
            <a:r>
              <a:rPr lang="en-US" sz="2800" i="1" dirty="0">
                <a:solidFill>
                  <a:srgbClr val="FFFF00"/>
                </a:solidFill>
                <a:latin typeface="VNI-Times" pitchFamily="2" charset="0"/>
              </a:rPr>
              <a:t> </a:t>
            </a:r>
            <a:r>
              <a:rPr lang="en-US" sz="2800" i="1" dirty="0" err="1">
                <a:solidFill>
                  <a:srgbClr val="FFFF00"/>
                </a:solidFill>
                <a:latin typeface="VNI-Times" pitchFamily="2" charset="0"/>
              </a:rPr>
              <a:t>töï</a:t>
            </a:r>
            <a:r>
              <a:rPr lang="en-US" sz="2800" i="1" dirty="0">
                <a:solidFill>
                  <a:srgbClr val="FFFF00"/>
                </a:solidFill>
                <a:latin typeface="VNI-Times" pitchFamily="2" charset="0"/>
              </a:rPr>
              <a:t> </a:t>
            </a:r>
            <a:r>
              <a:rPr lang="en-US" sz="2800" i="1" dirty="0" err="1">
                <a:solidFill>
                  <a:srgbClr val="FFFF00"/>
                </a:solidFill>
                <a:latin typeface="VNI-Times" pitchFamily="2" charset="0"/>
              </a:rPr>
              <a:t>nhieân</a:t>
            </a:r>
            <a:r>
              <a:rPr lang="en-US" sz="2800" i="1" dirty="0">
                <a:solidFill>
                  <a:srgbClr val="FFFF00"/>
                </a:solidFill>
                <a:latin typeface="VNI-Times" pitchFamily="2" charset="0"/>
              </a:rPr>
              <a:t> </a:t>
            </a:r>
            <a:r>
              <a:rPr lang="en-US" sz="2800" i="1" dirty="0" err="1">
                <a:solidFill>
                  <a:srgbClr val="FFFF00"/>
                </a:solidFill>
                <a:latin typeface="VNI-Times" pitchFamily="2" charset="0"/>
              </a:rPr>
              <a:t>Vieät</a:t>
            </a:r>
            <a:r>
              <a:rPr lang="en-US" sz="2800" i="1" dirty="0">
                <a:solidFill>
                  <a:srgbClr val="FFFF00"/>
                </a:solidFill>
                <a:latin typeface="VNI-Times" pitchFamily="2" charset="0"/>
              </a:rPr>
              <a:t> Nam, </a:t>
            </a:r>
            <a:r>
              <a:rPr lang="en-US" sz="2800" i="1" dirty="0" err="1">
                <a:solidFill>
                  <a:srgbClr val="FFFF00"/>
                </a:solidFill>
                <a:latin typeface="VNI-Times" pitchFamily="2" charset="0"/>
              </a:rPr>
              <a:t>vò</a:t>
            </a:r>
            <a:r>
              <a:rPr lang="en-US" sz="2800" i="1" dirty="0">
                <a:solidFill>
                  <a:srgbClr val="FFFF00"/>
                </a:solidFill>
                <a:latin typeface="VNI-Times" pitchFamily="2" charset="0"/>
              </a:rPr>
              <a:t> </a:t>
            </a:r>
            <a:r>
              <a:rPr lang="en-US" sz="2800" i="1" dirty="0" err="1">
                <a:solidFill>
                  <a:srgbClr val="FFFF00"/>
                </a:solidFill>
                <a:latin typeface="VNI-Times" pitchFamily="2" charset="0"/>
              </a:rPr>
              <a:t>trí</a:t>
            </a:r>
            <a:r>
              <a:rPr lang="en-US" sz="2800" i="1" dirty="0">
                <a:solidFill>
                  <a:srgbClr val="FFFF00"/>
                </a:solidFill>
                <a:latin typeface="VNI-Times" pitchFamily="2" charset="0"/>
              </a:rPr>
              <a:t> </a:t>
            </a:r>
            <a:r>
              <a:rPr lang="en-US" sz="2800" i="1" dirty="0" err="1">
                <a:solidFill>
                  <a:srgbClr val="FFFF00"/>
                </a:solidFill>
                <a:latin typeface="VNI-Times" pitchFamily="2" charset="0"/>
              </a:rPr>
              <a:t>bieån</a:t>
            </a:r>
            <a:r>
              <a:rPr lang="en-US" sz="2800" i="1" dirty="0">
                <a:solidFill>
                  <a:srgbClr val="FFFF00"/>
                </a:solidFill>
                <a:latin typeface="VNI-Times" pitchFamily="2" charset="0"/>
              </a:rPr>
              <a:t> </a:t>
            </a:r>
            <a:r>
              <a:rPr lang="en-US" sz="2800" i="1" dirty="0" err="1">
                <a:solidFill>
                  <a:srgbClr val="FFFF00"/>
                </a:solidFill>
                <a:latin typeface="VNI-Times" pitchFamily="2" charset="0"/>
              </a:rPr>
              <a:t>Ñoâng</a:t>
            </a:r>
            <a:r>
              <a:rPr lang="en-US" sz="2800" i="1" dirty="0">
                <a:solidFill>
                  <a:srgbClr val="FFFF00"/>
                </a:solidFill>
                <a:latin typeface="VNI-Times" pitchFamily="2" charset="0"/>
              </a:rPr>
              <a:t>, </a:t>
            </a:r>
            <a:r>
              <a:rPr lang="en-US" sz="2800" i="1" dirty="0" err="1">
                <a:solidFill>
                  <a:srgbClr val="FFFF00"/>
                </a:solidFill>
                <a:latin typeface="VNI-Times" pitchFamily="2" charset="0"/>
              </a:rPr>
              <a:t>vònh</a:t>
            </a:r>
            <a:r>
              <a:rPr lang="en-US" sz="2800" i="1" dirty="0">
                <a:solidFill>
                  <a:srgbClr val="FFFF00"/>
                </a:solidFill>
                <a:latin typeface="VNI-Times" pitchFamily="2" charset="0"/>
              </a:rPr>
              <a:t> </a:t>
            </a:r>
            <a:r>
              <a:rPr lang="en-US" sz="2800" i="1" dirty="0" err="1">
                <a:solidFill>
                  <a:srgbClr val="FFFF00"/>
                </a:solidFill>
                <a:latin typeface="VNI-Times" pitchFamily="2" charset="0"/>
              </a:rPr>
              <a:t>Baéc</a:t>
            </a:r>
            <a:r>
              <a:rPr lang="en-US" sz="2800" i="1" dirty="0">
                <a:solidFill>
                  <a:srgbClr val="FFFF00"/>
                </a:solidFill>
                <a:latin typeface="VNI-Times" pitchFamily="2" charset="0"/>
              </a:rPr>
              <a:t> </a:t>
            </a:r>
            <a:r>
              <a:rPr lang="en-US" sz="2800" i="1" dirty="0" err="1">
                <a:solidFill>
                  <a:srgbClr val="FFFF00"/>
                </a:solidFill>
                <a:latin typeface="VNI-Times" pitchFamily="2" charset="0"/>
              </a:rPr>
              <a:t>Boä</a:t>
            </a:r>
            <a:r>
              <a:rPr lang="en-US" sz="2800" i="1" dirty="0">
                <a:solidFill>
                  <a:srgbClr val="FFFF00"/>
                </a:solidFill>
                <a:latin typeface="VNI-Times" pitchFamily="2" charset="0"/>
              </a:rPr>
              <a:t>, </a:t>
            </a:r>
            <a:r>
              <a:rPr lang="en-US" sz="2800" i="1" dirty="0" err="1">
                <a:solidFill>
                  <a:srgbClr val="FFFF00"/>
                </a:solidFill>
                <a:latin typeface="VNI-Times" pitchFamily="2" charset="0"/>
              </a:rPr>
              <a:t>Vònh</a:t>
            </a:r>
            <a:r>
              <a:rPr lang="en-US" sz="2800" i="1" dirty="0">
                <a:solidFill>
                  <a:srgbClr val="FFFF00"/>
                </a:solidFill>
                <a:latin typeface="VNI-Times" pitchFamily="2" charset="0"/>
              </a:rPr>
              <a:t> </a:t>
            </a:r>
            <a:r>
              <a:rPr lang="en-US" sz="2800" i="1" dirty="0" err="1">
                <a:solidFill>
                  <a:srgbClr val="FFFF00"/>
                </a:solidFill>
                <a:latin typeface="VNI-Times" pitchFamily="2" charset="0"/>
              </a:rPr>
              <a:t>Thaùi</a:t>
            </a:r>
            <a:r>
              <a:rPr lang="en-US" sz="2800" i="1" dirty="0">
                <a:solidFill>
                  <a:srgbClr val="FFFF00"/>
                </a:solidFill>
                <a:latin typeface="VNI-Times" pitchFamily="2" charset="0"/>
              </a:rPr>
              <a:t> </a:t>
            </a:r>
            <a:r>
              <a:rPr lang="en-US" sz="2800" i="1" dirty="0" err="1">
                <a:solidFill>
                  <a:srgbClr val="FFFF00"/>
                </a:solidFill>
                <a:latin typeface="VNI-Times" pitchFamily="2" charset="0"/>
              </a:rPr>
              <a:t>Lan</a:t>
            </a:r>
            <a:r>
              <a:rPr lang="en-US" sz="2800" i="1" dirty="0">
                <a:solidFill>
                  <a:srgbClr val="FFFF00"/>
                </a:solidFill>
                <a:latin typeface=".VnTime" pitchFamily="34" charset="0"/>
              </a:rPr>
              <a:t>?</a:t>
            </a:r>
          </a:p>
        </p:txBody>
      </p:sp>
      <p:sp>
        <p:nvSpPr>
          <p:cNvPr id="104462" name="Text Box 14"/>
          <p:cNvSpPr txBox="1">
            <a:spLocks noChangeArrowheads="1"/>
          </p:cNvSpPr>
          <p:nvPr/>
        </p:nvSpPr>
        <p:spPr bwMode="auto">
          <a:xfrm>
            <a:off x="76200" y="5294313"/>
            <a:ext cx="4343400" cy="954087"/>
          </a:xfrm>
          <a:prstGeom prst="rect">
            <a:avLst/>
          </a:prstGeom>
          <a:solidFill>
            <a:schemeClr val="tx2"/>
          </a:solidFill>
          <a:ln w="9525">
            <a:solidFill>
              <a:schemeClr val="bg1"/>
            </a:solidFill>
            <a:miter lim="800000"/>
            <a:headEnd/>
            <a:tailEnd/>
          </a:ln>
        </p:spPr>
        <p:txBody>
          <a:bodyPr>
            <a:spAutoFit/>
          </a:bodyPr>
          <a:lstStyle/>
          <a:p>
            <a:pPr eaLnBrk="1" hangingPunct="1">
              <a:spcBef>
                <a:spcPct val="50000"/>
              </a:spcBef>
            </a:pPr>
            <a:r>
              <a:rPr lang="en-US" sz="2800" i="1" dirty="0">
                <a:solidFill>
                  <a:srgbClr val="FFFF00"/>
                </a:solidFill>
                <a:latin typeface=".VnTime" pitchFamily="34" charset="0"/>
              </a:rPr>
              <a:t>- </a:t>
            </a:r>
            <a:r>
              <a:rPr lang="en-US" sz="2800" i="1" dirty="0" err="1">
                <a:solidFill>
                  <a:srgbClr val="FFFF00"/>
                </a:solidFill>
                <a:latin typeface="VNI-Times" pitchFamily="2" charset="0"/>
              </a:rPr>
              <a:t>Neâu</a:t>
            </a:r>
            <a:r>
              <a:rPr lang="en-US" sz="2800" i="1" dirty="0">
                <a:solidFill>
                  <a:srgbClr val="FFFF00"/>
                </a:solidFill>
                <a:latin typeface="VNI-Times" pitchFamily="2" charset="0"/>
              </a:rPr>
              <a:t> </a:t>
            </a:r>
            <a:r>
              <a:rPr lang="en-US" sz="2800" i="1" dirty="0" err="1">
                <a:solidFill>
                  <a:srgbClr val="FFFF00"/>
                </a:solidFill>
                <a:latin typeface="VNI-Times" pitchFamily="2" charset="0"/>
              </a:rPr>
              <a:t>nhöõng</a:t>
            </a:r>
            <a:r>
              <a:rPr lang="en-US" sz="2800" i="1" dirty="0">
                <a:solidFill>
                  <a:srgbClr val="FFFF00"/>
                </a:solidFill>
                <a:latin typeface="VNI-Times" pitchFamily="2" charset="0"/>
              </a:rPr>
              <a:t> </a:t>
            </a:r>
            <a:r>
              <a:rPr lang="en-US" sz="2800" i="1" dirty="0" err="1">
                <a:solidFill>
                  <a:srgbClr val="FFFF00"/>
                </a:solidFill>
                <a:latin typeface="VNI-Times" pitchFamily="2" charset="0"/>
              </a:rPr>
              <a:t>giaù</a:t>
            </a:r>
            <a:r>
              <a:rPr lang="en-US" sz="2800" i="1" dirty="0">
                <a:solidFill>
                  <a:srgbClr val="FFFF00"/>
                </a:solidFill>
                <a:latin typeface="VNI-Times" pitchFamily="2" charset="0"/>
              </a:rPr>
              <a:t> </a:t>
            </a:r>
            <a:r>
              <a:rPr lang="en-US" sz="2800" i="1" dirty="0" err="1">
                <a:solidFill>
                  <a:srgbClr val="FFFF00"/>
                </a:solidFill>
                <a:latin typeface="VNI-Times" pitchFamily="2" charset="0"/>
              </a:rPr>
              <a:t>trò</a:t>
            </a:r>
            <a:r>
              <a:rPr lang="en-US" sz="2800" i="1" dirty="0">
                <a:solidFill>
                  <a:srgbClr val="FFFF00"/>
                </a:solidFill>
                <a:latin typeface="VNI-Times" pitchFamily="2" charset="0"/>
              </a:rPr>
              <a:t> </a:t>
            </a:r>
            <a:r>
              <a:rPr lang="en-US" sz="2800" i="1" dirty="0" err="1">
                <a:solidFill>
                  <a:srgbClr val="FFFF00"/>
                </a:solidFill>
                <a:latin typeface="VNI-Times" pitchFamily="2" charset="0"/>
              </a:rPr>
              <a:t>cuûa</a:t>
            </a:r>
            <a:r>
              <a:rPr lang="en-US" sz="2800" i="1" dirty="0">
                <a:solidFill>
                  <a:srgbClr val="FFFF00"/>
                </a:solidFill>
                <a:latin typeface="VNI-Times" pitchFamily="2" charset="0"/>
              </a:rPr>
              <a:t> </a:t>
            </a:r>
            <a:r>
              <a:rPr lang="en-US" sz="2800" i="1" dirty="0" err="1">
                <a:solidFill>
                  <a:srgbClr val="FFFF00"/>
                </a:solidFill>
                <a:latin typeface="VNI-Times" pitchFamily="2" charset="0"/>
              </a:rPr>
              <a:t>bieån</a:t>
            </a:r>
            <a:r>
              <a:rPr lang="en-US" sz="2800" i="1" dirty="0">
                <a:solidFill>
                  <a:srgbClr val="FFFF00"/>
                </a:solidFill>
                <a:latin typeface="VNI-Times" pitchFamily="2" charset="0"/>
              </a:rPr>
              <a:t> </a:t>
            </a:r>
            <a:r>
              <a:rPr lang="en-US" sz="2800" i="1" dirty="0" err="1">
                <a:solidFill>
                  <a:srgbClr val="FFFF00"/>
                </a:solidFill>
                <a:latin typeface="VNI-Times" pitchFamily="2" charset="0"/>
              </a:rPr>
              <a:t>Ñoâng</a:t>
            </a:r>
            <a:r>
              <a:rPr lang="en-US" sz="2800" i="1" dirty="0">
                <a:solidFill>
                  <a:srgbClr val="FFFF00"/>
                </a:solidFill>
                <a:latin typeface="VNI-Times" pitchFamily="2" charset="0"/>
              </a:rPr>
              <a:t> </a:t>
            </a:r>
            <a:r>
              <a:rPr lang="en-US" sz="2800" i="1" dirty="0" err="1">
                <a:solidFill>
                  <a:srgbClr val="FFFF00"/>
                </a:solidFill>
                <a:latin typeface="VNI-Times" pitchFamily="2" charset="0"/>
              </a:rPr>
              <a:t>ñoái</a:t>
            </a:r>
            <a:r>
              <a:rPr lang="en-US" sz="2800" i="1" dirty="0">
                <a:solidFill>
                  <a:srgbClr val="FFFF00"/>
                </a:solidFill>
                <a:latin typeface="VNI-Times" pitchFamily="2" charset="0"/>
              </a:rPr>
              <a:t> </a:t>
            </a:r>
            <a:r>
              <a:rPr lang="en-US" sz="2800" i="1" dirty="0" err="1">
                <a:solidFill>
                  <a:srgbClr val="FFFF00"/>
                </a:solidFill>
                <a:latin typeface="VNI-Times" pitchFamily="2" charset="0"/>
              </a:rPr>
              <a:t>vôùi</a:t>
            </a:r>
            <a:r>
              <a:rPr lang="en-US" sz="2800" i="1" dirty="0">
                <a:solidFill>
                  <a:srgbClr val="FFFF00"/>
                </a:solidFill>
                <a:latin typeface="VNI-Times" pitchFamily="2" charset="0"/>
              </a:rPr>
              <a:t> </a:t>
            </a:r>
            <a:r>
              <a:rPr lang="en-US" sz="2800" i="1" dirty="0" err="1">
                <a:solidFill>
                  <a:srgbClr val="FFFF00"/>
                </a:solidFill>
                <a:latin typeface="VNI-Times" pitchFamily="2" charset="0"/>
              </a:rPr>
              <a:t>nöôùc</a:t>
            </a:r>
            <a:r>
              <a:rPr lang="en-US" sz="2800" i="1" dirty="0">
                <a:solidFill>
                  <a:srgbClr val="FFFF00"/>
                </a:solidFill>
                <a:latin typeface="VNI-Times" pitchFamily="2" charset="0"/>
              </a:rPr>
              <a:t> </a:t>
            </a:r>
            <a:r>
              <a:rPr lang="en-US" sz="2800" i="1" dirty="0" err="1">
                <a:solidFill>
                  <a:srgbClr val="FFFF00"/>
                </a:solidFill>
                <a:latin typeface="VNI-Times" pitchFamily="2" charset="0"/>
              </a:rPr>
              <a:t>ta</a:t>
            </a:r>
            <a:r>
              <a:rPr lang="en-US" sz="2800" i="1" dirty="0">
                <a:solidFill>
                  <a:srgbClr val="FFFF00"/>
                </a:solidFill>
                <a:latin typeface=".VnTime" pitchFamily="34" charset="0"/>
              </a:rPr>
              <a:t>?</a:t>
            </a:r>
          </a:p>
        </p:txBody>
      </p:sp>
      <p:pic>
        <p:nvPicPr>
          <p:cNvPr id="8204" name="Picture 37" descr="Ban do hanh chinh Viet Nam"/>
          <p:cNvPicPr>
            <a:picLocks noChangeAspect="1" noChangeArrowheads="1"/>
          </p:cNvPicPr>
          <p:nvPr/>
        </p:nvPicPr>
        <p:blipFill>
          <a:blip r:embed="rId3" cstate="print">
            <a:lum bright="-30000"/>
          </a:blip>
          <a:srcRect/>
          <a:stretch>
            <a:fillRect/>
          </a:stretch>
        </p:blipFill>
        <p:spPr bwMode="auto">
          <a:xfrm>
            <a:off x="4800600" y="1524000"/>
            <a:ext cx="4286250" cy="5257800"/>
          </a:xfrm>
          <a:prstGeom prst="rect">
            <a:avLst/>
          </a:prstGeom>
          <a:solidFill>
            <a:schemeClr val="accent1"/>
          </a:solidFill>
          <a:ln w="9525">
            <a:noFill/>
            <a:miter lim="800000"/>
            <a:headEnd/>
            <a:tailEnd/>
          </a:ln>
        </p:spPr>
      </p:pic>
      <p:sp>
        <p:nvSpPr>
          <p:cNvPr id="15" name="AutoShape 7"/>
          <p:cNvSpPr>
            <a:spLocks noChangeArrowheads="1"/>
          </p:cNvSpPr>
          <p:nvPr/>
        </p:nvSpPr>
        <p:spPr bwMode="auto">
          <a:xfrm>
            <a:off x="3276600" y="2057400"/>
            <a:ext cx="1600200" cy="762000"/>
          </a:xfrm>
          <a:prstGeom prst="wedgeEllipseCallout">
            <a:avLst>
              <a:gd name="adj1" fmla="val -52130"/>
              <a:gd name="adj2" fmla="val 33398"/>
            </a:avLst>
          </a:prstGeom>
          <a:solidFill>
            <a:srgbClr val="92D050"/>
          </a:solidFill>
          <a:ln w="9525">
            <a:solidFill>
              <a:schemeClr val="tx1"/>
            </a:solidFill>
            <a:miter lim="800000"/>
            <a:headEnd/>
            <a:tailEnd/>
          </a:ln>
        </p:spPr>
        <p:txBody>
          <a:bodyPr/>
          <a:lstStyle/>
          <a:p>
            <a:pPr algn="ctr" eaLnBrk="1" hangingPunct="1"/>
            <a:r>
              <a:rPr lang="en-US" sz="2800" b="1">
                <a:solidFill>
                  <a:srgbClr val="FFFF00"/>
                </a:solidFill>
                <a:latin typeface=".VnTime" pitchFamily="34" charset="0"/>
              </a:rPr>
              <a:t> </a:t>
            </a:r>
            <a:r>
              <a:rPr lang="en-US" b="1">
                <a:solidFill>
                  <a:srgbClr val="FFFF00"/>
                </a:solidFill>
                <a:latin typeface="VNI-Times" pitchFamily="2" charset="0"/>
              </a:rPr>
              <a:t>Nhoùm 2</a:t>
            </a:r>
            <a:endParaRPr lang="en-US" sz="2800" b="1">
              <a:solidFill>
                <a:srgbClr val="FFFF00"/>
              </a:solidFill>
              <a:latin typeface=".VnTime" pitchFamily="3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4453"/>
                                        </p:tgtEl>
                                        <p:attrNameLst>
                                          <p:attrName>style.visibility</p:attrName>
                                        </p:attrNameLst>
                                      </p:cBhvr>
                                      <p:to>
                                        <p:strVal val="visible"/>
                                      </p:to>
                                    </p:set>
                                    <p:anim calcmode="lin" valueType="num">
                                      <p:cBhvr>
                                        <p:cTn id="7" dur="1000" fill="hold"/>
                                        <p:tgtEl>
                                          <p:spTgt spid="104453"/>
                                        </p:tgtEl>
                                        <p:attrNameLst>
                                          <p:attrName>ppt_x</p:attrName>
                                        </p:attrNameLst>
                                      </p:cBhvr>
                                      <p:tavLst>
                                        <p:tav tm="0">
                                          <p:val>
                                            <p:strVal val="#ppt_x-.2"/>
                                          </p:val>
                                        </p:tav>
                                        <p:tav tm="100000">
                                          <p:val>
                                            <p:strVal val="#ppt_x"/>
                                          </p:val>
                                        </p:tav>
                                      </p:tavLst>
                                    </p:anim>
                                    <p:anim calcmode="lin" valueType="num">
                                      <p:cBhvr>
                                        <p:cTn id="8" dur="1000" fill="hold"/>
                                        <p:tgtEl>
                                          <p:spTgt spid="1044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445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04454"/>
                                        </p:tgtEl>
                                        <p:attrNameLst>
                                          <p:attrName>style.visibility</p:attrName>
                                        </p:attrNameLst>
                                      </p:cBhvr>
                                      <p:to>
                                        <p:strVal val="visible"/>
                                      </p:to>
                                    </p:set>
                                    <p:animEffect transition="in" filter="blinds(horizontal)">
                                      <p:cBhvr>
                                        <p:cTn id="14" dur="500"/>
                                        <p:tgtEl>
                                          <p:spTgt spid="104454"/>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104461"/>
                                        </p:tgtEl>
                                        <p:attrNameLst>
                                          <p:attrName>style.visibility</p:attrName>
                                        </p:attrNameLst>
                                      </p:cBhvr>
                                      <p:to>
                                        <p:strVal val="visible"/>
                                      </p:to>
                                    </p:set>
                                    <p:animScale>
                                      <p:cBhvr>
                                        <p:cTn id="19" dur="1000" decel="50000" fill="hold">
                                          <p:stCondLst>
                                            <p:cond delay="0"/>
                                          </p:stCondLst>
                                        </p:cTn>
                                        <p:tgtEl>
                                          <p:spTgt spid="1044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04461"/>
                                        </p:tgtEl>
                                        <p:attrNameLst>
                                          <p:attrName>ppt_x</p:attrName>
                                          <p:attrName>ppt_y</p:attrName>
                                        </p:attrNameLst>
                                      </p:cBhvr>
                                    </p:animMotion>
                                    <p:animEffect transition="in" filter="fade">
                                      <p:cBhvr>
                                        <p:cTn id="21" dur="1000"/>
                                        <p:tgtEl>
                                          <p:spTgt spid="104461"/>
                                        </p:tgtEl>
                                      </p:cBhvr>
                                    </p:animEffect>
                                  </p:childTnLst>
                                </p:cTn>
                              </p:par>
                            </p:childTnLst>
                          </p:cTn>
                        </p:par>
                        <p:par>
                          <p:cTn id="22" fill="hold">
                            <p:stCondLst>
                              <p:cond delay="1000"/>
                            </p:stCondLst>
                            <p:childTnLst>
                              <p:par>
                                <p:cTn id="23" presetID="31" presetClass="entr" presetSubtype="0" fill="hold" grpId="0" nodeType="afterEffect">
                                  <p:stCondLst>
                                    <p:cond delay="0"/>
                                  </p:stCondLst>
                                  <p:iterate type="lt">
                                    <p:tmPct val="0"/>
                                  </p:iterate>
                                  <p:childTnLst>
                                    <p:set>
                                      <p:cBhvr>
                                        <p:cTn id="24" dur="1" fill="hold">
                                          <p:stCondLst>
                                            <p:cond delay="0"/>
                                          </p:stCondLst>
                                        </p:cTn>
                                        <p:tgtEl>
                                          <p:spTgt spid="104462"/>
                                        </p:tgtEl>
                                        <p:attrNameLst>
                                          <p:attrName>style.visibility</p:attrName>
                                        </p:attrNameLst>
                                      </p:cBhvr>
                                      <p:to>
                                        <p:strVal val="visible"/>
                                      </p:to>
                                    </p:set>
                                    <p:anim calcmode="lin" valueType="num">
                                      <p:cBhvr>
                                        <p:cTn id="25" dur="500" fill="hold"/>
                                        <p:tgtEl>
                                          <p:spTgt spid="104462"/>
                                        </p:tgtEl>
                                        <p:attrNameLst>
                                          <p:attrName>ppt_w</p:attrName>
                                        </p:attrNameLst>
                                      </p:cBhvr>
                                      <p:tavLst>
                                        <p:tav tm="0">
                                          <p:val>
                                            <p:fltVal val="0"/>
                                          </p:val>
                                        </p:tav>
                                        <p:tav tm="100000">
                                          <p:val>
                                            <p:strVal val="#ppt_w"/>
                                          </p:val>
                                        </p:tav>
                                      </p:tavLst>
                                    </p:anim>
                                    <p:anim calcmode="lin" valueType="num">
                                      <p:cBhvr>
                                        <p:cTn id="26" dur="500" fill="hold"/>
                                        <p:tgtEl>
                                          <p:spTgt spid="104462"/>
                                        </p:tgtEl>
                                        <p:attrNameLst>
                                          <p:attrName>ppt_h</p:attrName>
                                        </p:attrNameLst>
                                      </p:cBhvr>
                                      <p:tavLst>
                                        <p:tav tm="0">
                                          <p:val>
                                            <p:fltVal val="0"/>
                                          </p:val>
                                        </p:tav>
                                        <p:tav tm="100000">
                                          <p:val>
                                            <p:strVal val="#ppt_h"/>
                                          </p:val>
                                        </p:tav>
                                      </p:tavLst>
                                    </p:anim>
                                    <p:anim calcmode="lin" valueType="num">
                                      <p:cBhvr>
                                        <p:cTn id="27" dur="500" fill="hold"/>
                                        <p:tgtEl>
                                          <p:spTgt spid="104462"/>
                                        </p:tgtEl>
                                        <p:attrNameLst>
                                          <p:attrName>style.rotation</p:attrName>
                                        </p:attrNameLst>
                                      </p:cBhvr>
                                      <p:tavLst>
                                        <p:tav tm="0">
                                          <p:val>
                                            <p:fltVal val="90"/>
                                          </p:val>
                                        </p:tav>
                                        <p:tav tm="100000">
                                          <p:val>
                                            <p:fltVal val="0"/>
                                          </p:val>
                                        </p:tav>
                                      </p:tavLst>
                                    </p:anim>
                                    <p:animEffect transition="in" filter="fade">
                                      <p:cBhvr>
                                        <p:cTn id="28" dur="500"/>
                                        <p:tgtEl>
                                          <p:spTgt spid="10446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p:bldP spid="104454" grpId="0" animBg="1"/>
      <p:bldP spid="104461" grpId="0" animBg="1"/>
      <p:bldP spid="10446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an do hanh chinh Viet Nam"/>
          <p:cNvPicPr>
            <a:picLocks noChangeAspect="1" noChangeArrowheads="1"/>
          </p:cNvPicPr>
          <p:nvPr/>
        </p:nvPicPr>
        <p:blipFill>
          <a:blip r:embed="rId2" cstate="print">
            <a:lum bright="-30000"/>
          </a:blip>
          <a:srcRect/>
          <a:stretch>
            <a:fillRect/>
          </a:stretch>
        </p:blipFill>
        <p:spPr bwMode="auto">
          <a:xfrm>
            <a:off x="0" y="0"/>
            <a:ext cx="9144000" cy="6553200"/>
          </a:xfrm>
          <a:prstGeom prst="rect">
            <a:avLst/>
          </a:prstGeom>
          <a:solidFill>
            <a:schemeClr val="accent1"/>
          </a:solidFill>
          <a:ln w="9525">
            <a:noFill/>
            <a:miter lim="800000"/>
            <a:headEnd/>
            <a:tailEnd/>
          </a:ln>
        </p:spPr>
      </p:pic>
      <p:sp>
        <p:nvSpPr>
          <p:cNvPr id="4105" name="Rectangle 9"/>
          <p:cNvSpPr>
            <a:spLocks noChangeArrowheads="1"/>
          </p:cNvSpPr>
          <p:nvPr/>
        </p:nvSpPr>
        <p:spPr bwMode="auto">
          <a:xfrm>
            <a:off x="0" y="6400800"/>
            <a:ext cx="1981200" cy="457200"/>
          </a:xfrm>
          <a:prstGeom prst="rect">
            <a:avLst/>
          </a:prstGeom>
          <a:solidFill>
            <a:schemeClr val="accent1"/>
          </a:solidFill>
          <a:ln w="9525">
            <a:solidFill>
              <a:schemeClr val="tx1"/>
            </a:solidFill>
            <a:miter lim="800000"/>
            <a:headEnd/>
            <a:tailEnd/>
          </a:ln>
        </p:spPr>
        <p:txBody>
          <a:bodyPr wrap="none" anchor="ctr"/>
          <a:lstStyle/>
          <a:p>
            <a:pPr algn="ctr"/>
            <a:r>
              <a:rPr lang="en-US" sz="1400">
                <a:latin typeface="VNI-Times" pitchFamily="2" charset="0"/>
              </a:rPr>
              <a:t>Chuù giaûi:</a:t>
            </a:r>
          </a:p>
          <a:p>
            <a:pPr algn="ctr"/>
            <a:r>
              <a:rPr lang="en-US" sz="1400">
                <a:latin typeface="VNI-Times" pitchFamily="2" charset="0"/>
              </a:rPr>
              <a:t>    Moû daàu;       Moû khí </a:t>
            </a:r>
          </a:p>
        </p:txBody>
      </p:sp>
      <p:sp>
        <p:nvSpPr>
          <p:cNvPr id="4107" name="AutoShape 11"/>
          <p:cNvSpPr>
            <a:spLocks noChangeArrowheads="1"/>
          </p:cNvSpPr>
          <p:nvPr/>
        </p:nvSpPr>
        <p:spPr bwMode="auto">
          <a:xfrm>
            <a:off x="2895600" y="57912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11" name="AutoShape 15"/>
          <p:cNvSpPr>
            <a:spLocks noChangeArrowheads="1"/>
          </p:cNvSpPr>
          <p:nvPr/>
        </p:nvSpPr>
        <p:spPr bwMode="auto">
          <a:xfrm>
            <a:off x="0" y="6705600"/>
            <a:ext cx="304800" cy="1524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12" name="AutoShape 16"/>
          <p:cNvSpPr>
            <a:spLocks noChangeArrowheads="1"/>
          </p:cNvSpPr>
          <p:nvPr/>
        </p:nvSpPr>
        <p:spPr bwMode="auto">
          <a:xfrm>
            <a:off x="4343400" y="6019800"/>
            <a:ext cx="152400" cy="1524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
        <p:nvSpPr>
          <p:cNvPr id="4113" name="AutoShape 17"/>
          <p:cNvSpPr>
            <a:spLocks noChangeArrowheads="1"/>
          </p:cNvSpPr>
          <p:nvPr/>
        </p:nvSpPr>
        <p:spPr bwMode="auto">
          <a:xfrm>
            <a:off x="4572000" y="6019800"/>
            <a:ext cx="152400" cy="1524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
        <p:nvSpPr>
          <p:cNvPr id="4114" name="AutoShape 18"/>
          <p:cNvSpPr>
            <a:spLocks noChangeArrowheads="1"/>
          </p:cNvSpPr>
          <p:nvPr/>
        </p:nvSpPr>
        <p:spPr bwMode="auto">
          <a:xfrm>
            <a:off x="4343400" y="57912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16" name="AutoShape 20"/>
          <p:cNvSpPr>
            <a:spLocks noChangeArrowheads="1"/>
          </p:cNvSpPr>
          <p:nvPr/>
        </p:nvSpPr>
        <p:spPr bwMode="auto">
          <a:xfrm>
            <a:off x="1066800" y="6629400"/>
            <a:ext cx="152400" cy="2286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
        <p:nvSpPr>
          <p:cNvPr id="4118" name="AutoShape 22"/>
          <p:cNvSpPr>
            <a:spLocks noChangeArrowheads="1"/>
          </p:cNvSpPr>
          <p:nvPr/>
        </p:nvSpPr>
        <p:spPr bwMode="auto">
          <a:xfrm rot="9015307" flipV="1">
            <a:off x="2511425" y="1689100"/>
            <a:ext cx="1389063" cy="354013"/>
          </a:xfrm>
          <a:prstGeom prst="curvedUpArrow">
            <a:avLst>
              <a:gd name="adj1" fmla="val 39982"/>
              <a:gd name="adj2" fmla="val 79947"/>
              <a:gd name="adj3" fmla="val 33333"/>
            </a:avLst>
          </a:prstGeom>
          <a:solidFill>
            <a:srgbClr val="FF0000"/>
          </a:solidFill>
          <a:ln w="9525">
            <a:solidFill>
              <a:srgbClr val="3366CC"/>
            </a:solidFill>
            <a:miter lim="800000"/>
            <a:headEnd/>
            <a:tailEnd/>
          </a:ln>
        </p:spPr>
        <p:txBody>
          <a:bodyPr wrap="none" anchor="ctr"/>
          <a:lstStyle/>
          <a:p>
            <a:pPr algn="ctr"/>
            <a:endParaRPr lang="en-US">
              <a:solidFill>
                <a:srgbClr val="3366CC"/>
              </a:solidFill>
            </a:endParaRPr>
          </a:p>
        </p:txBody>
      </p:sp>
      <p:cxnSp>
        <p:nvCxnSpPr>
          <p:cNvPr id="9227" name="AutoShape 26"/>
          <p:cNvCxnSpPr>
            <a:cxnSpLocks noChangeShapeType="1"/>
          </p:cNvCxnSpPr>
          <p:nvPr/>
        </p:nvCxnSpPr>
        <p:spPr bwMode="auto">
          <a:xfrm rot="5400000" flipV="1">
            <a:off x="4572000" y="0"/>
            <a:ext cx="1588" cy="1588"/>
          </a:xfrm>
          <a:prstGeom prst="curvedConnector3">
            <a:avLst>
              <a:gd name="adj1" fmla="val -14400005"/>
            </a:avLst>
          </a:prstGeom>
          <a:noFill/>
          <a:ln w="9525">
            <a:solidFill>
              <a:schemeClr val="tx1"/>
            </a:solidFill>
            <a:round/>
            <a:headEnd/>
            <a:tailEnd type="triangle" w="med" len="med"/>
          </a:ln>
        </p:spPr>
      </p:cxnSp>
      <p:sp>
        <p:nvSpPr>
          <p:cNvPr id="4125" name="Line 29"/>
          <p:cNvSpPr>
            <a:spLocks noChangeShapeType="1"/>
          </p:cNvSpPr>
          <p:nvPr/>
        </p:nvSpPr>
        <p:spPr bwMode="auto">
          <a:xfrm>
            <a:off x="914400" y="5410200"/>
            <a:ext cx="152400" cy="990600"/>
          </a:xfrm>
          <a:prstGeom prst="line">
            <a:avLst/>
          </a:prstGeom>
          <a:noFill/>
          <a:ln w="9525">
            <a:solidFill>
              <a:srgbClr val="FF0000"/>
            </a:solidFill>
            <a:round/>
            <a:headEnd/>
            <a:tailEnd type="triangle" w="med" len="med"/>
          </a:ln>
        </p:spPr>
        <p:txBody>
          <a:bodyPr/>
          <a:lstStyle/>
          <a:p>
            <a:endParaRPr lang="en-US"/>
          </a:p>
        </p:txBody>
      </p:sp>
      <p:sp>
        <p:nvSpPr>
          <p:cNvPr id="4126" name="Line 30"/>
          <p:cNvSpPr>
            <a:spLocks noChangeShapeType="1"/>
          </p:cNvSpPr>
          <p:nvPr/>
        </p:nvSpPr>
        <p:spPr bwMode="auto">
          <a:xfrm flipV="1">
            <a:off x="1066800" y="5105400"/>
            <a:ext cx="2819400" cy="1219200"/>
          </a:xfrm>
          <a:prstGeom prst="line">
            <a:avLst/>
          </a:prstGeom>
          <a:noFill/>
          <a:ln w="9525">
            <a:solidFill>
              <a:srgbClr val="FF0000"/>
            </a:solidFill>
            <a:round/>
            <a:headEnd/>
            <a:tailEnd type="triangle" w="med" len="med"/>
          </a:ln>
        </p:spPr>
        <p:txBody>
          <a:bodyPr/>
          <a:lstStyle/>
          <a:p>
            <a:endParaRPr lang="en-US"/>
          </a:p>
        </p:txBody>
      </p:sp>
      <p:sp>
        <p:nvSpPr>
          <p:cNvPr id="4127" name="Line 31"/>
          <p:cNvSpPr>
            <a:spLocks noChangeShapeType="1"/>
          </p:cNvSpPr>
          <p:nvPr/>
        </p:nvSpPr>
        <p:spPr bwMode="auto">
          <a:xfrm flipH="1" flipV="1">
            <a:off x="1905000" y="2057400"/>
            <a:ext cx="1828800" cy="1447800"/>
          </a:xfrm>
          <a:prstGeom prst="line">
            <a:avLst/>
          </a:prstGeom>
          <a:noFill/>
          <a:ln w="9525">
            <a:solidFill>
              <a:srgbClr val="FF0000"/>
            </a:solidFill>
            <a:round/>
            <a:headEnd/>
            <a:tailEnd type="triangle" w="med" len="med"/>
          </a:ln>
        </p:spPr>
        <p:txBody>
          <a:bodyPr/>
          <a:lstStyle/>
          <a:p>
            <a:endParaRPr lang="en-US"/>
          </a:p>
        </p:txBody>
      </p:sp>
      <p:sp>
        <p:nvSpPr>
          <p:cNvPr id="4128" name="Line 32"/>
          <p:cNvSpPr>
            <a:spLocks noChangeShapeType="1"/>
          </p:cNvSpPr>
          <p:nvPr/>
        </p:nvSpPr>
        <p:spPr bwMode="auto">
          <a:xfrm flipH="1" flipV="1">
            <a:off x="3733800" y="3429000"/>
            <a:ext cx="381000" cy="990600"/>
          </a:xfrm>
          <a:prstGeom prst="line">
            <a:avLst/>
          </a:prstGeom>
          <a:noFill/>
          <a:ln w="9525">
            <a:solidFill>
              <a:srgbClr val="FF0000"/>
            </a:solidFill>
            <a:round/>
            <a:headEnd/>
            <a:tailEnd type="triangle" w="med" len="med"/>
          </a:ln>
        </p:spPr>
        <p:txBody>
          <a:bodyPr/>
          <a:lstStyle/>
          <a:p>
            <a:endParaRPr lang="en-US"/>
          </a:p>
        </p:txBody>
      </p:sp>
      <p:sp>
        <p:nvSpPr>
          <p:cNvPr id="4129" name="Line 33"/>
          <p:cNvSpPr>
            <a:spLocks noChangeShapeType="1"/>
          </p:cNvSpPr>
          <p:nvPr/>
        </p:nvSpPr>
        <p:spPr bwMode="auto">
          <a:xfrm flipV="1">
            <a:off x="3886200" y="4419600"/>
            <a:ext cx="228600" cy="685800"/>
          </a:xfrm>
          <a:prstGeom prst="line">
            <a:avLst/>
          </a:prstGeom>
          <a:noFill/>
          <a:ln w="9525">
            <a:solidFill>
              <a:srgbClr val="FF0000"/>
            </a:solidFill>
            <a:round/>
            <a:headEnd/>
            <a:tailEnd type="triangle" w="med" len="med"/>
          </a:ln>
        </p:spPr>
        <p:txBody>
          <a:bodyPr/>
          <a:lstStyle/>
          <a:p>
            <a:endParaRPr lang="en-US"/>
          </a:p>
        </p:txBody>
      </p:sp>
      <p:sp>
        <p:nvSpPr>
          <p:cNvPr id="4130" name="Line 34"/>
          <p:cNvSpPr>
            <a:spLocks noChangeShapeType="1"/>
          </p:cNvSpPr>
          <p:nvPr/>
        </p:nvSpPr>
        <p:spPr bwMode="auto">
          <a:xfrm flipV="1">
            <a:off x="1905000" y="1066800"/>
            <a:ext cx="1295400" cy="914400"/>
          </a:xfrm>
          <a:prstGeom prst="line">
            <a:avLst/>
          </a:prstGeom>
          <a:noFill/>
          <a:ln w="9525">
            <a:solidFill>
              <a:srgbClr val="FF0000"/>
            </a:solidFill>
            <a:round/>
            <a:headEnd/>
            <a:tailEnd type="triangle" w="med" len="med"/>
          </a:ln>
        </p:spPr>
        <p:txBody>
          <a:bodyPr/>
          <a:lstStyle/>
          <a:p>
            <a:endParaRPr lang="en-US"/>
          </a:p>
        </p:txBody>
      </p:sp>
      <p:sp>
        <p:nvSpPr>
          <p:cNvPr id="4108" name="AutoShape 12"/>
          <p:cNvSpPr>
            <a:spLocks noChangeArrowheads="1"/>
          </p:cNvSpPr>
          <p:nvPr/>
        </p:nvSpPr>
        <p:spPr bwMode="auto">
          <a:xfrm>
            <a:off x="3352800" y="54864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09" name="AutoShape 13"/>
          <p:cNvSpPr>
            <a:spLocks noChangeArrowheads="1"/>
          </p:cNvSpPr>
          <p:nvPr/>
        </p:nvSpPr>
        <p:spPr bwMode="auto">
          <a:xfrm>
            <a:off x="2819400" y="60198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10" name="AutoShape 14"/>
          <p:cNvSpPr>
            <a:spLocks noChangeArrowheads="1"/>
          </p:cNvSpPr>
          <p:nvPr/>
        </p:nvSpPr>
        <p:spPr bwMode="auto">
          <a:xfrm>
            <a:off x="3276600" y="57150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22" name="Curved Up Arrow 21"/>
          <p:cNvSpPr>
            <a:spLocks noChangeArrowheads="1"/>
          </p:cNvSpPr>
          <p:nvPr/>
        </p:nvSpPr>
        <p:spPr bwMode="auto">
          <a:xfrm>
            <a:off x="0" y="5943600"/>
            <a:ext cx="914400" cy="381000"/>
          </a:xfrm>
          <a:prstGeom prst="curvedUpArrow">
            <a:avLst>
              <a:gd name="adj1" fmla="val 25000"/>
              <a:gd name="adj2" fmla="val 50000"/>
              <a:gd name="adj3" fmla="val 25000"/>
            </a:avLst>
          </a:prstGeom>
          <a:solidFill>
            <a:schemeClr val="accent1"/>
          </a:solidFill>
          <a:ln w="9525" algn="ctr">
            <a:solidFill>
              <a:srgbClr val="FF0000"/>
            </a:solidFill>
            <a:round/>
            <a:headEnd/>
            <a:tailEnd/>
          </a:ln>
        </p:spPr>
        <p:txBody>
          <a:bodyPr/>
          <a:lstStyle/>
          <a:p>
            <a:endParaRPr lang="en-US"/>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heel(4)">
                                      <p:cBhvr>
                                        <p:cTn id="7" dur="2000"/>
                                        <p:tgtEl>
                                          <p:spTgt spid="4100"/>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108"/>
                                        </p:tgtEl>
                                        <p:attrNameLst>
                                          <p:attrName>style.visibility</p:attrName>
                                        </p:attrNameLst>
                                      </p:cBhvr>
                                      <p:to>
                                        <p:strVal val="visible"/>
                                      </p:to>
                                    </p:set>
                                    <p:animEffect transition="in" filter="wheel(4)">
                                      <p:cBhvr>
                                        <p:cTn id="10" dur="2000"/>
                                        <p:tgtEl>
                                          <p:spTgt spid="4108"/>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4110"/>
                                        </p:tgtEl>
                                        <p:attrNameLst>
                                          <p:attrName>style.visibility</p:attrName>
                                        </p:attrNameLst>
                                      </p:cBhvr>
                                      <p:to>
                                        <p:strVal val="visible"/>
                                      </p:to>
                                    </p:set>
                                    <p:animEffect transition="in" filter="wheel(4)">
                                      <p:cBhvr>
                                        <p:cTn id="13" dur="2000"/>
                                        <p:tgtEl>
                                          <p:spTgt spid="4110"/>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4107"/>
                                        </p:tgtEl>
                                        <p:attrNameLst>
                                          <p:attrName>style.visibility</p:attrName>
                                        </p:attrNameLst>
                                      </p:cBhvr>
                                      <p:to>
                                        <p:strVal val="visible"/>
                                      </p:to>
                                    </p:set>
                                    <p:animEffect transition="in" filter="wheel(4)">
                                      <p:cBhvr>
                                        <p:cTn id="16" dur="2000"/>
                                        <p:tgtEl>
                                          <p:spTgt spid="4107"/>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4109"/>
                                        </p:tgtEl>
                                        <p:attrNameLst>
                                          <p:attrName>style.visibility</p:attrName>
                                        </p:attrNameLst>
                                      </p:cBhvr>
                                      <p:to>
                                        <p:strVal val="visible"/>
                                      </p:to>
                                    </p:set>
                                    <p:animEffect transition="in" filter="wheel(4)">
                                      <p:cBhvr>
                                        <p:cTn id="19" dur="2000"/>
                                        <p:tgtEl>
                                          <p:spTgt spid="4109"/>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4112"/>
                                        </p:tgtEl>
                                        <p:attrNameLst>
                                          <p:attrName>style.visibility</p:attrName>
                                        </p:attrNameLst>
                                      </p:cBhvr>
                                      <p:to>
                                        <p:strVal val="visible"/>
                                      </p:to>
                                    </p:set>
                                    <p:animEffect transition="in" filter="wheel(4)">
                                      <p:cBhvr>
                                        <p:cTn id="22" dur="2000"/>
                                        <p:tgtEl>
                                          <p:spTgt spid="4112"/>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4113"/>
                                        </p:tgtEl>
                                        <p:attrNameLst>
                                          <p:attrName>style.visibility</p:attrName>
                                        </p:attrNameLst>
                                      </p:cBhvr>
                                      <p:to>
                                        <p:strVal val="visible"/>
                                      </p:to>
                                    </p:set>
                                    <p:animEffect transition="in" filter="wheel(4)">
                                      <p:cBhvr>
                                        <p:cTn id="25" dur="2000"/>
                                        <p:tgtEl>
                                          <p:spTgt spid="4113"/>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4114"/>
                                        </p:tgtEl>
                                        <p:attrNameLst>
                                          <p:attrName>style.visibility</p:attrName>
                                        </p:attrNameLst>
                                      </p:cBhvr>
                                      <p:to>
                                        <p:strVal val="visible"/>
                                      </p:to>
                                    </p:set>
                                    <p:animEffect transition="in" filter="wheel(4)">
                                      <p:cBhvr>
                                        <p:cTn id="28" dur="2000"/>
                                        <p:tgtEl>
                                          <p:spTgt spid="4114"/>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4105"/>
                                        </p:tgtEl>
                                        <p:attrNameLst>
                                          <p:attrName>style.visibility</p:attrName>
                                        </p:attrNameLst>
                                      </p:cBhvr>
                                      <p:to>
                                        <p:strVal val="visible"/>
                                      </p:to>
                                    </p:set>
                                    <p:animEffect transition="in" filter="wheel(4)">
                                      <p:cBhvr>
                                        <p:cTn id="31" dur="2000"/>
                                        <p:tgtEl>
                                          <p:spTgt spid="4105"/>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4116"/>
                                        </p:tgtEl>
                                        <p:attrNameLst>
                                          <p:attrName>style.visibility</p:attrName>
                                        </p:attrNameLst>
                                      </p:cBhvr>
                                      <p:to>
                                        <p:strVal val="visible"/>
                                      </p:to>
                                    </p:set>
                                    <p:animEffect transition="in" filter="wheel(4)">
                                      <p:cBhvr>
                                        <p:cTn id="34" dur="2000"/>
                                        <p:tgtEl>
                                          <p:spTgt spid="4116"/>
                                        </p:tgtEl>
                                      </p:cBhvr>
                                    </p:animEffect>
                                  </p:childTnLst>
                                </p:cTn>
                              </p:par>
                              <p:par>
                                <p:cTn id="35" presetID="21" presetClass="entr" presetSubtype="4" fill="hold" grpId="0" nodeType="withEffect">
                                  <p:stCondLst>
                                    <p:cond delay="0"/>
                                  </p:stCondLst>
                                  <p:childTnLst>
                                    <p:set>
                                      <p:cBhvr>
                                        <p:cTn id="36" dur="1" fill="hold">
                                          <p:stCondLst>
                                            <p:cond delay="0"/>
                                          </p:stCondLst>
                                        </p:cTn>
                                        <p:tgtEl>
                                          <p:spTgt spid="4111"/>
                                        </p:tgtEl>
                                        <p:attrNameLst>
                                          <p:attrName>style.visibility</p:attrName>
                                        </p:attrNameLst>
                                      </p:cBhvr>
                                      <p:to>
                                        <p:strVal val="visible"/>
                                      </p:to>
                                    </p:set>
                                    <p:animEffect transition="in" filter="wheel(4)">
                                      <p:cBhvr>
                                        <p:cTn id="37" dur="2000"/>
                                        <p:tgtEl>
                                          <p:spTgt spid="41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125"/>
                                        </p:tgtEl>
                                        <p:attrNameLst>
                                          <p:attrName>style.visibility</p:attrName>
                                        </p:attrNameLst>
                                      </p:cBhvr>
                                      <p:to>
                                        <p:strVal val="visible"/>
                                      </p:to>
                                    </p:set>
                                    <p:animEffect transition="in" filter="blinds(horizontal)">
                                      <p:cBhvr>
                                        <p:cTn id="42" dur="500"/>
                                        <p:tgtEl>
                                          <p:spTgt spid="412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126"/>
                                        </p:tgtEl>
                                        <p:attrNameLst>
                                          <p:attrName>style.visibility</p:attrName>
                                        </p:attrNameLst>
                                      </p:cBhvr>
                                      <p:to>
                                        <p:strVal val="visible"/>
                                      </p:to>
                                    </p:set>
                                    <p:animEffect transition="in" filter="blinds(horizontal)">
                                      <p:cBhvr>
                                        <p:cTn id="45" dur="500"/>
                                        <p:tgtEl>
                                          <p:spTgt spid="412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4129"/>
                                        </p:tgtEl>
                                        <p:attrNameLst>
                                          <p:attrName>style.visibility</p:attrName>
                                        </p:attrNameLst>
                                      </p:cBhvr>
                                      <p:to>
                                        <p:strVal val="visible"/>
                                      </p:to>
                                    </p:set>
                                    <p:animEffect transition="in" filter="blinds(horizontal)">
                                      <p:cBhvr>
                                        <p:cTn id="48" dur="500"/>
                                        <p:tgtEl>
                                          <p:spTgt spid="412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128"/>
                                        </p:tgtEl>
                                        <p:attrNameLst>
                                          <p:attrName>style.visibility</p:attrName>
                                        </p:attrNameLst>
                                      </p:cBhvr>
                                      <p:to>
                                        <p:strVal val="visible"/>
                                      </p:to>
                                    </p:set>
                                    <p:animEffect transition="in" filter="blinds(horizontal)">
                                      <p:cBhvr>
                                        <p:cTn id="51" dur="500"/>
                                        <p:tgtEl>
                                          <p:spTgt spid="4128"/>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127"/>
                                        </p:tgtEl>
                                        <p:attrNameLst>
                                          <p:attrName>style.visibility</p:attrName>
                                        </p:attrNameLst>
                                      </p:cBhvr>
                                      <p:to>
                                        <p:strVal val="visible"/>
                                      </p:to>
                                    </p:set>
                                    <p:animEffect transition="in" filter="blinds(horizontal)">
                                      <p:cBhvr>
                                        <p:cTn id="54" dur="500"/>
                                        <p:tgtEl>
                                          <p:spTgt spid="4127"/>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130"/>
                                        </p:tgtEl>
                                        <p:attrNameLst>
                                          <p:attrName>style.visibility</p:attrName>
                                        </p:attrNameLst>
                                      </p:cBhvr>
                                      <p:to>
                                        <p:strVal val="visible"/>
                                      </p:to>
                                    </p:set>
                                    <p:animEffect transition="in" filter="blinds(horizontal)">
                                      <p:cBhvr>
                                        <p:cTn id="57" dur="500"/>
                                        <p:tgtEl>
                                          <p:spTgt spid="4130"/>
                                        </p:tgtEl>
                                      </p:cBhvr>
                                    </p:animEffect>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4118"/>
                                        </p:tgtEl>
                                        <p:attrNameLst>
                                          <p:attrName>style.visibility</p:attrName>
                                        </p:attrNameLst>
                                      </p:cBhvr>
                                      <p:to>
                                        <p:strVal val="visible"/>
                                      </p:to>
                                    </p:set>
                                    <p:anim calcmode="lin" valueType="num">
                                      <p:cBhvr>
                                        <p:cTn id="62" dur="500" fill="hold"/>
                                        <p:tgtEl>
                                          <p:spTgt spid="4118"/>
                                        </p:tgtEl>
                                        <p:attrNameLst>
                                          <p:attrName>ppt_w</p:attrName>
                                        </p:attrNameLst>
                                      </p:cBhvr>
                                      <p:tavLst>
                                        <p:tav tm="0">
                                          <p:val>
                                            <p:fltVal val="0"/>
                                          </p:val>
                                        </p:tav>
                                        <p:tav tm="100000">
                                          <p:val>
                                            <p:strVal val="#ppt_w"/>
                                          </p:val>
                                        </p:tav>
                                      </p:tavLst>
                                    </p:anim>
                                    <p:anim calcmode="lin" valueType="num">
                                      <p:cBhvr>
                                        <p:cTn id="63" dur="500" fill="hold"/>
                                        <p:tgtEl>
                                          <p:spTgt spid="4118"/>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linds(horizontal)">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nimBg="1"/>
      <p:bldP spid="4107" grpId="0" animBg="1"/>
      <p:bldP spid="4111" grpId="0" animBg="1"/>
      <p:bldP spid="4112" grpId="0" animBg="1"/>
      <p:bldP spid="4113" grpId="0" animBg="1"/>
      <p:bldP spid="4114" grpId="0" animBg="1"/>
      <p:bldP spid="4116" grpId="0" animBg="1"/>
      <p:bldP spid="4118" grpId="0" animBg="1"/>
      <p:bldP spid="4125" grpId="0" animBg="1"/>
      <p:bldP spid="4126" grpId="0" animBg="1"/>
      <p:bldP spid="4127" grpId="0" animBg="1"/>
      <p:bldP spid="4128" grpId="0" animBg="1"/>
      <p:bldP spid="4129" grpId="0" animBg="1"/>
      <p:bldP spid="4130" grpId="0" animBg="1"/>
      <p:bldP spid="4108" grpId="0" animBg="1"/>
      <p:bldP spid="4109" grpId="0" animBg="1"/>
      <p:bldP spid="411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sp>
        <p:nvSpPr>
          <p:cNvPr id="10246" name="Line 7"/>
          <p:cNvSpPr>
            <a:spLocks noChangeShapeType="1"/>
          </p:cNvSpPr>
          <p:nvPr/>
        </p:nvSpPr>
        <p:spPr bwMode="auto">
          <a:xfrm>
            <a:off x="4572000" y="1600200"/>
            <a:ext cx="46038" cy="5257800"/>
          </a:xfrm>
          <a:prstGeom prst="line">
            <a:avLst/>
          </a:prstGeom>
          <a:noFill/>
          <a:ln w="28575">
            <a:solidFill>
              <a:schemeClr val="tx1"/>
            </a:solidFill>
            <a:round/>
            <a:headEnd/>
            <a:tailEnd/>
          </a:ln>
        </p:spPr>
        <p:txBody>
          <a:bodyPr/>
          <a:lstStyle/>
          <a:p>
            <a:endParaRPr lang="en-US"/>
          </a:p>
        </p:txBody>
      </p:sp>
      <p:pic>
        <p:nvPicPr>
          <p:cNvPr id="10247"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10248"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sp>
        <p:nvSpPr>
          <p:cNvPr id="104461" name="Text Box 13"/>
          <p:cNvSpPr txBox="1">
            <a:spLocks noChangeArrowheads="1"/>
          </p:cNvSpPr>
          <p:nvPr/>
        </p:nvSpPr>
        <p:spPr bwMode="auto">
          <a:xfrm>
            <a:off x="0" y="3048000"/>
            <a:ext cx="4343400" cy="2308225"/>
          </a:xfrm>
          <a:prstGeom prst="rect">
            <a:avLst/>
          </a:prstGeom>
          <a:solidFill>
            <a:schemeClr val="tx2"/>
          </a:solidFill>
          <a:ln w="9525">
            <a:noFill/>
            <a:miter lim="800000"/>
            <a:headEnd/>
            <a:tailEnd/>
          </a:ln>
        </p:spPr>
        <p:txBody>
          <a:bodyPr>
            <a:spAutoFit/>
          </a:bodyPr>
          <a:lstStyle/>
          <a:p>
            <a:pPr algn="just" eaLnBrk="1" hangingPunct="1">
              <a:spcBef>
                <a:spcPct val="50000"/>
              </a:spcBef>
            </a:pPr>
            <a:r>
              <a:rPr lang="en-US" sz="3600" dirty="0">
                <a:solidFill>
                  <a:srgbClr val="FFFF00"/>
                </a:solidFill>
                <a:latin typeface=".VnTime" pitchFamily="34" charset="0"/>
              </a:rPr>
              <a:t>-</a:t>
            </a:r>
            <a:r>
              <a:rPr lang="en-US" sz="3600" dirty="0" err="1">
                <a:solidFill>
                  <a:srgbClr val="FFFF00"/>
                </a:solidFill>
                <a:latin typeface="VNI-Times" pitchFamily="2" charset="0"/>
              </a:rPr>
              <a:t>Nhöõng</a:t>
            </a:r>
            <a:r>
              <a:rPr lang="en-US" sz="3600" dirty="0">
                <a:solidFill>
                  <a:srgbClr val="FFFF00"/>
                </a:solidFill>
                <a:latin typeface="VNI-Times" pitchFamily="2" charset="0"/>
              </a:rPr>
              <a:t> </a:t>
            </a:r>
            <a:r>
              <a:rPr lang="en-US" sz="3600" dirty="0" err="1">
                <a:solidFill>
                  <a:srgbClr val="FFFF00"/>
                </a:solidFill>
                <a:latin typeface="VNI-Times" pitchFamily="2" charset="0"/>
              </a:rPr>
              <a:t>giaù</a:t>
            </a:r>
            <a:r>
              <a:rPr lang="en-US" sz="3600" dirty="0">
                <a:solidFill>
                  <a:srgbClr val="FFFF00"/>
                </a:solidFill>
                <a:latin typeface="VNI-Times" pitchFamily="2" charset="0"/>
              </a:rPr>
              <a:t> </a:t>
            </a:r>
            <a:r>
              <a:rPr lang="en-US" sz="3600" dirty="0" err="1">
                <a:solidFill>
                  <a:srgbClr val="FFFF00"/>
                </a:solidFill>
                <a:latin typeface="VNI-Times" pitchFamily="2" charset="0"/>
              </a:rPr>
              <a:t>trò</a:t>
            </a:r>
            <a:r>
              <a:rPr lang="en-US" sz="3600" dirty="0">
                <a:solidFill>
                  <a:srgbClr val="FFFF00"/>
                </a:solidFill>
                <a:latin typeface="VNI-Times" pitchFamily="2" charset="0"/>
              </a:rPr>
              <a:t> </a:t>
            </a:r>
            <a:r>
              <a:rPr lang="en-US" sz="3600" dirty="0" err="1">
                <a:solidFill>
                  <a:srgbClr val="FFFF00"/>
                </a:solidFill>
                <a:latin typeface="VNI-Times" pitchFamily="2" charset="0"/>
              </a:rPr>
              <a:t>maø</a:t>
            </a:r>
            <a:r>
              <a:rPr lang="en-US" sz="3600" dirty="0">
                <a:solidFill>
                  <a:srgbClr val="FFFF00"/>
                </a:solidFill>
                <a:latin typeface="VNI-Times" pitchFamily="2" charset="0"/>
              </a:rPr>
              <a:t> </a:t>
            </a:r>
            <a:r>
              <a:rPr lang="en-US" sz="3600" dirty="0" err="1">
                <a:solidFill>
                  <a:srgbClr val="FFFF00"/>
                </a:solidFill>
                <a:latin typeface="VNI-Times" pitchFamily="2" charset="0"/>
              </a:rPr>
              <a:t>bieån</a:t>
            </a:r>
            <a:r>
              <a:rPr lang="en-US" sz="3600" dirty="0">
                <a:solidFill>
                  <a:srgbClr val="FFFF00"/>
                </a:solidFill>
                <a:latin typeface="VNI-Times" pitchFamily="2" charset="0"/>
              </a:rPr>
              <a:t> </a:t>
            </a:r>
            <a:r>
              <a:rPr lang="en-US" sz="3600" dirty="0" err="1">
                <a:solidFill>
                  <a:srgbClr val="FFFF00"/>
                </a:solidFill>
                <a:latin typeface="VNI-Times" pitchFamily="2" charset="0"/>
              </a:rPr>
              <a:t>Ñoâng</a:t>
            </a:r>
            <a:r>
              <a:rPr lang="en-US" sz="3600" dirty="0">
                <a:solidFill>
                  <a:srgbClr val="FFFF00"/>
                </a:solidFill>
                <a:latin typeface="VNI-Times" pitchFamily="2" charset="0"/>
              </a:rPr>
              <a:t> </a:t>
            </a:r>
            <a:r>
              <a:rPr lang="en-US" sz="3600" dirty="0" err="1">
                <a:solidFill>
                  <a:srgbClr val="FFFF00"/>
                </a:solidFill>
                <a:latin typeface="VNI-Times" pitchFamily="2" charset="0"/>
              </a:rPr>
              <a:t>ñem</a:t>
            </a:r>
            <a:r>
              <a:rPr lang="en-US" sz="3600" dirty="0">
                <a:solidFill>
                  <a:srgbClr val="FFFF00"/>
                </a:solidFill>
                <a:latin typeface="VNI-Times" pitchFamily="2" charset="0"/>
              </a:rPr>
              <a:t> </a:t>
            </a:r>
            <a:r>
              <a:rPr lang="en-US" sz="3600" dirty="0" err="1">
                <a:solidFill>
                  <a:srgbClr val="FFFF00"/>
                </a:solidFill>
                <a:latin typeface="VNI-Times" pitchFamily="2" charset="0"/>
              </a:rPr>
              <a:t>laïi</a:t>
            </a:r>
            <a:r>
              <a:rPr lang="en-US" sz="3600" dirty="0">
                <a:solidFill>
                  <a:srgbClr val="FFFF00"/>
                </a:solidFill>
                <a:latin typeface="VNI-Times" pitchFamily="2" charset="0"/>
              </a:rPr>
              <a:t> </a:t>
            </a:r>
            <a:r>
              <a:rPr lang="en-US" sz="3600" dirty="0" err="1">
                <a:solidFill>
                  <a:srgbClr val="FFFF00"/>
                </a:solidFill>
                <a:latin typeface="VNI-Times" pitchFamily="2" charset="0"/>
              </a:rPr>
              <a:t>laø</a:t>
            </a:r>
            <a:r>
              <a:rPr lang="en-US" sz="3600" dirty="0">
                <a:solidFill>
                  <a:srgbClr val="FFFF00"/>
                </a:solidFill>
                <a:latin typeface="VNI-Times" pitchFamily="2" charset="0"/>
              </a:rPr>
              <a:t>: </a:t>
            </a:r>
            <a:r>
              <a:rPr lang="en-US" sz="3600" dirty="0" err="1">
                <a:solidFill>
                  <a:srgbClr val="FFFF00"/>
                </a:solidFill>
                <a:latin typeface="VNI-Times" pitchFamily="2" charset="0"/>
              </a:rPr>
              <a:t>muoái</a:t>
            </a:r>
            <a:r>
              <a:rPr lang="en-US" sz="3600" dirty="0">
                <a:solidFill>
                  <a:srgbClr val="FFFF00"/>
                </a:solidFill>
                <a:latin typeface="VNI-Times" pitchFamily="2" charset="0"/>
              </a:rPr>
              <a:t>, </a:t>
            </a:r>
            <a:r>
              <a:rPr lang="en-US" sz="3600" dirty="0" err="1">
                <a:solidFill>
                  <a:srgbClr val="FFFF00"/>
                </a:solidFill>
                <a:latin typeface="VNI-Times" pitchFamily="2" charset="0"/>
              </a:rPr>
              <a:t>khoaùng</a:t>
            </a:r>
            <a:r>
              <a:rPr lang="en-US" sz="3600" dirty="0">
                <a:solidFill>
                  <a:srgbClr val="FFFF00"/>
                </a:solidFill>
                <a:latin typeface="VNI-Times" pitchFamily="2" charset="0"/>
              </a:rPr>
              <a:t> </a:t>
            </a:r>
            <a:r>
              <a:rPr lang="en-US" sz="3600" dirty="0" err="1">
                <a:solidFill>
                  <a:srgbClr val="FFFF00"/>
                </a:solidFill>
                <a:latin typeface="VNI-Times" pitchFamily="2" charset="0"/>
              </a:rPr>
              <a:t>saûn</a:t>
            </a:r>
            <a:r>
              <a:rPr lang="en-US" sz="3600" dirty="0">
                <a:solidFill>
                  <a:srgbClr val="FFFF00"/>
                </a:solidFill>
                <a:latin typeface="VNI-Times" pitchFamily="2" charset="0"/>
              </a:rPr>
              <a:t>, </a:t>
            </a:r>
            <a:r>
              <a:rPr lang="en-US" sz="3600" dirty="0" err="1">
                <a:solidFill>
                  <a:srgbClr val="FFFF00"/>
                </a:solidFill>
                <a:latin typeface="VNI-Times" pitchFamily="2" charset="0"/>
              </a:rPr>
              <a:t>haûi</a:t>
            </a:r>
            <a:r>
              <a:rPr lang="en-US" sz="3600" dirty="0">
                <a:solidFill>
                  <a:srgbClr val="FFFF00"/>
                </a:solidFill>
                <a:latin typeface="VNI-Times" pitchFamily="2" charset="0"/>
              </a:rPr>
              <a:t> </a:t>
            </a:r>
            <a:r>
              <a:rPr lang="en-US" sz="3600" dirty="0" err="1">
                <a:solidFill>
                  <a:srgbClr val="FFFF00"/>
                </a:solidFill>
                <a:latin typeface="VNI-Times" pitchFamily="2" charset="0"/>
              </a:rPr>
              <a:t>saûn</a:t>
            </a:r>
            <a:r>
              <a:rPr lang="en-US" sz="2800" i="1" dirty="0">
                <a:solidFill>
                  <a:srgbClr val="FFFF00"/>
                </a:solidFill>
                <a:latin typeface=".VnTime" pitchFamily="34" charset="0"/>
              </a:rPr>
              <a:t>.</a:t>
            </a:r>
          </a:p>
        </p:txBody>
      </p:sp>
      <p:sp>
        <p:nvSpPr>
          <p:cNvPr id="10250" name="Text Box 14"/>
          <p:cNvSpPr txBox="1">
            <a:spLocks noChangeArrowheads="1"/>
          </p:cNvSpPr>
          <p:nvPr/>
        </p:nvSpPr>
        <p:spPr bwMode="auto">
          <a:xfrm>
            <a:off x="0" y="1066800"/>
            <a:ext cx="4343400" cy="954088"/>
          </a:xfrm>
          <a:prstGeom prst="rect">
            <a:avLst/>
          </a:prstGeom>
          <a:solidFill>
            <a:schemeClr val="tx2"/>
          </a:solidFill>
          <a:ln w="9525">
            <a:solidFill>
              <a:schemeClr val="bg1"/>
            </a:solidFill>
            <a:miter lim="800000"/>
            <a:headEnd/>
            <a:tailEnd/>
          </a:ln>
        </p:spPr>
        <p:txBody>
          <a:bodyPr>
            <a:spAutoFit/>
          </a:bodyPr>
          <a:lstStyle/>
          <a:p>
            <a:pPr eaLnBrk="1" hangingPunct="1">
              <a:spcBef>
                <a:spcPct val="50000"/>
              </a:spcBef>
            </a:pPr>
            <a:r>
              <a:rPr lang="en-US" sz="2800" i="1" dirty="0">
                <a:solidFill>
                  <a:srgbClr val="0000CC"/>
                </a:solidFill>
                <a:latin typeface=".VnTime" pitchFamily="34" charset="0"/>
              </a:rPr>
              <a:t>- </a:t>
            </a:r>
            <a:r>
              <a:rPr lang="en-US" sz="2800" i="1" dirty="0" err="1">
                <a:solidFill>
                  <a:srgbClr val="FFFF00"/>
                </a:solidFill>
                <a:latin typeface="VNI-Times" pitchFamily="2" charset="0"/>
              </a:rPr>
              <a:t>Neâu</a:t>
            </a:r>
            <a:r>
              <a:rPr lang="en-US" sz="2800" i="1" dirty="0">
                <a:solidFill>
                  <a:srgbClr val="FFFF00"/>
                </a:solidFill>
                <a:latin typeface="VNI-Times" pitchFamily="2" charset="0"/>
              </a:rPr>
              <a:t> </a:t>
            </a:r>
            <a:r>
              <a:rPr lang="en-US" sz="2800" i="1" dirty="0" err="1">
                <a:solidFill>
                  <a:srgbClr val="FFFF00"/>
                </a:solidFill>
                <a:latin typeface="VNI-Times" pitchFamily="2" charset="0"/>
              </a:rPr>
              <a:t>nhöõng</a:t>
            </a:r>
            <a:r>
              <a:rPr lang="en-US" sz="2800" i="1" dirty="0">
                <a:solidFill>
                  <a:srgbClr val="FFFF00"/>
                </a:solidFill>
                <a:latin typeface="VNI-Times" pitchFamily="2" charset="0"/>
              </a:rPr>
              <a:t> </a:t>
            </a:r>
            <a:r>
              <a:rPr lang="en-US" sz="2800" i="1" dirty="0" err="1">
                <a:solidFill>
                  <a:srgbClr val="FFFF00"/>
                </a:solidFill>
                <a:latin typeface="VNI-Times" pitchFamily="2" charset="0"/>
              </a:rPr>
              <a:t>giaù</a:t>
            </a:r>
            <a:r>
              <a:rPr lang="en-US" sz="2800" i="1" dirty="0">
                <a:solidFill>
                  <a:srgbClr val="FFFF00"/>
                </a:solidFill>
                <a:latin typeface="VNI-Times" pitchFamily="2" charset="0"/>
              </a:rPr>
              <a:t> </a:t>
            </a:r>
            <a:r>
              <a:rPr lang="en-US" sz="2800" i="1" dirty="0" err="1">
                <a:solidFill>
                  <a:srgbClr val="FFFF00"/>
                </a:solidFill>
                <a:latin typeface="VNI-Times" pitchFamily="2" charset="0"/>
              </a:rPr>
              <a:t>trò</a:t>
            </a:r>
            <a:r>
              <a:rPr lang="en-US" sz="2800" i="1" dirty="0">
                <a:solidFill>
                  <a:srgbClr val="FFFF00"/>
                </a:solidFill>
                <a:latin typeface="VNI-Times" pitchFamily="2" charset="0"/>
              </a:rPr>
              <a:t> </a:t>
            </a:r>
            <a:r>
              <a:rPr lang="en-US" sz="2800" i="1" dirty="0" err="1">
                <a:solidFill>
                  <a:srgbClr val="FFFF00"/>
                </a:solidFill>
                <a:latin typeface="VNI-Times" pitchFamily="2" charset="0"/>
              </a:rPr>
              <a:t>cuûa</a:t>
            </a:r>
            <a:r>
              <a:rPr lang="en-US" sz="2800" i="1" dirty="0">
                <a:solidFill>
                  <a:srgbClr val="FFFF00"/>
                </a:solidFill>
                <a:latin typeface="VNI-Times" pitchFamily="2" charset="0"/>
              </a:rPr>
              <a:t> </a:t>
            </a:r>
            <a:r>
              <a:rPr lang="en-US" sz="2800" i="1" dirty="0" err="1">
                <a:solidFill>
                  <a:srgbClr val="FFFF00"/>
                </a:solidFill>
                <a:latin typeface="VNI-Times" pitchFamily="2" charset="0"/>
              </a:rPr>
              <a:t>bieån</a:t>
            </a:r>
            <a:r>
              <a:rPr lang="en-US" sz="2800" i="1" dirty="0">
                <a:solidFill>
                  <a:srgbClr val="FFFF00"/>
                </a:solidFill>
                <a:latin typeface="VNI-Times" pitchFamily="2" charset="0"/>
              </a:rPr>
              <a:t> </a:t>
            </a:r>
            <a:r>
              <a:rPr lang="en-US" sz="2800" i="1" dirty="0" err="1">
                <a:solidFill>
                  <a:srgbClr val="FFFF00"/>
                </a:solidFill>
                <a:latin typeface="VNI-Times" pitchFamily="2" charset="0"/>
              </a:rPr>
              <a:t>Ñoâng</a:t>
            </a:r>
            <a:r>
              <a:rPr lang="en-US" sz="2800" i="1" dirty="0">
                <a:solidFill>
                  <a:srgbClr val="FFFF00"/>
                </a:solidFill>
                <a:latin typeface="VNI-Times" pitchFamily="2" charset="0"/>
              </a:rPr>
              <a:t> </a:t>
            </a:r>
            <a:r>
              <a:rPr lang="en-US" sz="2800" i="1" dirty="0" err="1">
                <a:solidFill>
                  <a:srgbClr val="FFFF00"/>
                </a:solidFill>
                <a:latin typeface="VNI-Times" pitchFamily="2" charset="0"/>
              </a:rPr>
              <a:t>ñoái</a:t>
            </a:r>
            <a:r>
              <a:rPr lang="en-US" sz="2800" i="1" dirty="0">
                <a:solidFill>
                  <a:srgbClr val="FFFF00"/>
                </a:solidFill>
                <a:latin typeface="VNI-Times" pitchFamily="2" charset="0"/>
              </a:rPr>
              <a:t> </a:t>
            </a:r>
            <a:r>
              <a:rPr lang="en-US" sz="2800" i="1" dirty="0" err="1">
                <a:solidFill>
                  <a:srgbClr val="FFFF00"/>
                </a:solidFill>
                <a:latin typeface="VNI-Times" pitchFamily="2" charset="0"/>
              </a:rPr>
              <a:t>vôùi</a:t>
            </a:r>
            <a:r>
              <a:rPr lang="en-US" sz="2800" i="1" dirty="0">
                <a:solidFill>
                  <a:srgbClr val="FFFF00"/>
                </a:solidFill>
                <a:latin typeface="VNI-Times" pitchFamily="2" charset="0"/>
              </a:rPr>
              <a:t> </a:t>
            </a:r>
            <a:r>
              <a:rPr lang="en-US" sz="2800" i="1" dirty="0" err="1">
                <a:solidFill>
                  <a:srgbClr val="FFFF00"/>
                </a:solidFill>
                <a:latin typeface="VNI-Times" pitchFamily="2" charset="0"/>
              </a:rPr>
              <a:t>nöôùc</a:t>
            </a:r>
            <a:r>
              <a:rPr lang="en-US" sz="2800" i="1" dirty="0">
                <a:solidFill>
                  <a:srgbClr val="FFFF00"/>
                </a:solidFill>
                <a:latin typeface="VNI-Times" pitchFamily="2" charset="0"/>
              </a:rPr>
              <a:t> </a:t>
            </a:r>
            <a:r>
              <a:rPr lang="en-US" sz="2800" i="1" dirty="0" err="1">
                <a:solidFill>
                  <a:srgbClr val="FFFF00"/>
                </a:solidFill>
                <a:latin typeface="VNI-Times" pitchFamily="2" charset="0"/>
              </a:rPr>
              <a:t>ta</a:t>
            </a:r>
            <a:r>
              <a:rPr lang="en-US" sz="2800" i="1" dirty="0">
                <a:solidFill>
                  <a:srgbClr val="FFFF00"/>
                </a:solidFill>
                <a:latin typeface=".VnTime" pitchFamily="34" charset="0"/>
              </a:rPr>
              <a:t>?</a:t>
            </a:r>
          </a:p>
        </p:txBody>
      </p:sp>
      <p:pic>
        <p:nvPicPr>
          <p:cNvPr id="10251" name="Picture 37" descr="Ban do hanh chinh Viet Nam"/>
          <p:cNvPicPr>
            <a:picLocks noChangeAspect="1" noChangeArrowheads="1"/>
          </p:cNvPicPr>
          <p:nvPr/>
        </p:nvPicPr>
        <p:blipFill>
          <a:blip r:embed="rId3" cstate="print">
            <a:lum bright="-30000"/>
          </a:blip>
          <a:srcRect/>
          <a:stretch>
            <a:fillRect/>
          </a:stretch>
        </p:blipFill>
        <p:spPr bwMode="auto">
          <a:xfrm>
            <a:off x="4800600" y="1524000"/>
            <a:ext cx="4286250" cy="5257800"/>
          </a:xfrm>
          <a:prstGeom prst="rect">
            <a:avLst/>
          </a:prstGeom>
          <a:solidFill>
            <a:schemeClr val="accent1"/>
          </a:solid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4461"/>
                                        </p:tgtEl>
                                        <p:attrNameLst>
                                          <p:attrName>style.visibility</p:attrName>
                                        </p:attrNameLst>
                                      </p:cBhvr>
                                      <p:to>
                                        <p:strVal val="visible"/>
                                      </p:to>
                                    </p:set>
                                    <p:animEffect transition="in" filter="diamond(in)">
                                      <p:cBhvr>
                                        <p:cTn id="7" dur="2000"/>
                                        <p:tgtEl>
                                          <p:spTgt spid="104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2209800" y="1066800"/>
            <a:ext cx="5029200" cy="715963"/>
          </a:xfrm>
          <a:prstGeom prst="rect">
            <a:avLst/>
          </a:prstGeom>
          <a:noFill/>
          <a:ln w="9525">
            <a:noFill/>
            <a:miter lim="800000"/>
            <a:headEnd/>
            <a:tailEnd/>
          </a:ln>
          <a:effectLst/>
        </p:spPr>
        <p:txBody>
          <a:bodyPr anchor="ctr"/>
          <a:lstStyle/>
          <a:p>
            <a:pPr algn="ctr" eaLnBrk="1" hangingPunct="1">
              <a:defRPr/>
            </a:pPr>
            <a:endParaRPr lang="en-US" sz="3200" b="1" i="1">
              <a:solidFill>
                <a:schemeClr val="tx2"/>
              </a:solidFill>
              <a:effectLst>
                <a:outerShdw blurRad="38100" dist="38100" dir="2700000" algn="tl">
                  <a:srgbClr val="000000"/>
                </a:outerShdw>
              </a:effectLst>
              <a:latin typeface=".VnTime" pitchFamily="34" charset="0"/>
            </a:endParaRPr>
          </a:p>
        </p:txBody>
      </p:sp>
      <p:sp>
        <p:nvSpPr>
          <p:cNvPr id="104454" name="Text Box 6"/>
          <p:cNvSpPr txBox="1">
            <a:spLocks noChangeArrowheads="1"/>
          </p:cNvSpPr>
          <p:nvPr/>
        </p:nvSpPr>
        <p:spPr bwMode="auto">
          <a:xfrm>
            <a:off x="152400" y="1371600"/>
            <a:ext cx="3124200" cy="519112"/>
          </a:xfrm>
          <a:prstGeom prst="rect">
            <a:avLst/>
          </a:prstGeom>
          <a:solidFill>
            <a:srgbClr val="0000CC"/>
          </a:solidFill>
          <a:ln w="9525">
            <a:noFill/>
            <a:miter lim="800000"/>
            <a:headEnd/>
            <a:tailEnd/>
          </a:ln>
        </p:spPr>
        <p:txBody>
          <a:bodyPr>
            <a:spAutoFit/>
          </a:bodyPr>
          <a:lstStyle/>
          <a:p>
            <a:pPr eaLnBrk="1" hangingPunct="1">
              <a:spcBef>
                <a:spcPct val="50000"/>
              </a:spcBef>
            </a:pPr>
            <a:r>
              <a:rPr lang="en-US" sz="2800">
                <a:solidFill>
                  <a:srgbClr val="FFFF00"/>
                </a:solidFill>
                <a:latin typeface=".VnTime" pitchFamily="34" charset="0"/>
              </a:rPr>
              <a:t>C©u hái th¶o luËn:</a:t>
            </a:r>
          </a:p>
        </p:txBody>
      </p:sp>
      <p:sp>
        <p:nvSpPr>
          <p:cNvPr id="11271" name="Line 7"/>
          <p:cNvSpPr>
            <a:spLocks noChangeShapeType="1"/>
          </p:cNvSpPr>
          <p:nvPr/>
        </p:nvSpPr>
        <p:spPr bwMode="auto">
          <a:xfrm>
            <a:off x="4572000" y="1600200"/>
            <a:ext cx="46038" cy="5257800"/>
          </a:xfrm>
          <a:prstGeom prst="line">
            <a:avLst/>
          </a:prstGeom>
          <a:noFill/>
          <a:ln w="28575">
            <a:solidFill>
              <a:schemeClr val="tx1"/>
            </a:solidFill>
            <a:round/>
            <a:headEnd/>
            <a:tailEnd/>
          </a:ln>
        </p:spPr>
        <p:txBody>
          <a:bodyPr/>
          <a:lstStyle/>
          <a:p>
            <a:endParaRPr lang="en-US"/>
          </a:p>
        </p:txBody>
      </p:sp>
      <p:pic>
        <p:nvPicPr>
          <p:cNvPr id="11272" name="Picture 9" descr="Flower28"/>
          <p:cNvPicPr>
            <a:picLocks noChangeAspect="1" noChangeArrowheads="1"/>
          </p:cNvPicPr>
          <p:nvPr/>
        </p:nvPicPr>
        <p:blipFill>
          <a:blip r:embed="rId2" cstate="print"/>
          <a:srcRect/>
          <a:stretch>
            <a:fillRect/>
          </a:stretch>
        </p:blipFill>
        <p:spPr bwMode="auto">
          <a:xfrm rot="8114670" flipH="1">
            <a:off x="-304800" y="-228600"/>
            <a:ext cx="1697038" cy="685800"/>
          </a:xfrm>
          <a:prstGeom prst="rect">
            <a:avLst/>
          </a:prstGeom>
          <a:noFill/>
          <a:ln w="9525">
            <a:noFill/>
            <a:miter lim="800000"/>
            <a:headEnd/>
            <a:tailEnd/>
          </a:ln>
        </p:spPr>
      </p:pic>
      <p:pic>
        <p:nvPicPr>
          <p:cNvPr id="11273" name="Picture 10" descr="Flower28"/>
          <p:cNvPicPr>
            <a:picLocks noChangeAspect="1" noChangeArrowheads="1"/>
          </p:cNvPicPr>
          <p:nvPr/>
        </p:nvPicPr>
        <p:blipFill>
          <a:blip r:embed="rId2" cstate="print"/>
          <a:srcRect/>
          <a:stretch>
            <a:fillRect/>
          </a:stretch>
        </p:blipFill>
        <p:spPr bwMode="auto">
          <a:xfrm rot="13428340" flipH="1">
            <a:off x="8351838" y="152400"/>
            <a:ext cx="1325562" cy="762000"/>
          </a:xfrm>
          <a:prstGeom prst="rect">
            <a:avLst/>
          </a:prstGeom>
          <a:noFill/>
          <a:ln w="9525">
            <a:noFill/>
            <a:miter lim="800000"/>
            <a:headEnd/>
            <a:tailEnd/>
          </a:ln>
        </p:spPr>
      </p:pic>
      <p:sp>
        <p:nvSpPr>
          <p:cNvPr id="104461" name="Text Box 13"/>
          <p:cNvSpPr txBox="1">
            <a:spLocks noChangeArrowheads="1"/>
          </p:cNvSpPr>
          <p:nvPr/>
        </p:nvSpPr>
        <p:spPr bwMode="auto">
          <a:xfrm>
            <a:off x="152400" y="3810000"/>
            <a:ext cx="4343400" cy="1077218"/>
          </a:xfrm>
          <a:prstGeom prst="rect">
            <a:avLst/>
          </a:prstGeom>
          <a:solidFill>
            <a:schemeClr val="tx2"/>
          </a:solidFill>
          <a:ln w="9525">
            <a:noFill/>
            <a:miter lim="800000"/>
            <a:headEnd/>
            <a:tailEnd/>
          </a:ln>
        </p:spPr>
        <p:txBody>
          <a:bodyPr>
            <a:spAutoFit/>
          </a:bodyPr>
          <a:lstStyle/>
          <a:p>
            <a:pPr algn="just" eaLnBrk="1" hangingPunct="1">
              <a:spcBef>
                <a:spcPct val="50000"/>
              </a:spcBef>
            </a:pPr>
            <a:r>
              <a:rPr lang="en-US" sz="2800" i="1" dirty="0">
                <a:solidFill>
                  <a:srgbClr val="0000CC"/>
                </a:solidFill>
                <a:latin typeface=".VnTime" pitchFamily="34" charset="0"/>
              </a:rPr>
              <a:t>- </a:t>
            </a:r>
            <a:r>
              <a:rPr lang="en-US" sz="3200" i="1" dirty="0" err="1">
                <a:solidFill>
                  <a:srgbClr val="FFFF00"/>
                </a:solidFill>
                <a:latin typeface="VNI-Times" pitchFamily="2" charset="0"/>
              </a:rPr>
              <a:t>Bieån</a:t>
            </a:r>
            <a:r>
              <a:rPr lang="en-US" sz="3200" i="1" dirty="0">
                <a:solidFill>
                  <a:srgbClr val="FFFF00"/>
                </a:solidFill>
                <a:latin typeface="VNI-Times" pitchFamily="2" charset="0"/>
              </a:rPr>
              <a:t> </a:t>
            </a:r>
            <a:r>
              <a:rPr lang="en-US" sz="3200" i="1" dirty="0" err="1">
                <a:solidFill>
                  <a:srgbClr val="FFFF00"/>
                </a:solidFill>
                <a:latin typeface="VNI-Times" pitchFamily="2" charset="0"/>
              </a:rPr>
              <a:t>Ñoâng</a:t>
            </a:r>
            <a:r>
              <a:rPr lang="en-US" sz="3200" i="1" dirty="0">
                <a:solidFill>
                  <a:srgbClr val="FFFF00"/>
                </a:solidFill>
                <a:latin typeface="VNI-Times" pitchFamily="2" charset="0"/>
              </a:rPr>
              <a:t> </a:t>
            </a:r>
            <a:r>
              <a:rPr lang="en-US" sz="3200" i="1" dirty="0" err="1">
                <a:solidFill>
                  <a:srgbClr val="FFFF00"/>
                </a:solidFill>
                <a:latin typeface="VNI-Times" pitchFamily="2" charset="0"/>
              </a:rPr>
              <a:t>ñem</a:t>
            </a:r>
            <a:r>
              <a:rPr lang="en-US" sz="3200" i="1" dirty="0">
                <a:solidFill>
                  <a:srgbClr val="FFFF00"/>
                </a:solidFill>
                <a:latin typeface="VNI-Times" pitchFamily="2" charset="0"/>
              </a:rPr>
              <a:t> </a:t>
            </a:r>
            <a:r>
              <a:rPr lang="en-US" sz="3200" i="1" dirty="0" err="1">
                <a:solidFill>
                  <a:srgbClr val="FFFF00"/>
                </a:solidFill>
                <a:latin typeface="VNI-Times" pitchFamily="2" charset="0"/>
              </a:rPr>
              <a:t>laïi</a:t>
            </a:r>
            <a:r>
              <a:rPr lang="en-US" sz="3200" i="1" dirty="0">
                <a:solidFill>
                  <a:srgbClr val="FFFF00"/>
                </a:solidFill>
                <a:latin typeface="VNI-Times" pitchFamily="2" charset="0"/>
              </a:rPr>
              <a:t> </a:t>
            </a:r>
            <a:r>
              <a:rPr lang="en-US" sz="3200" i="1" dirty="0" err="1">
                <a:solidFill>
                  <a:srgbClr val="FFFF00"/>
                </a:solidFill>
                <a:latin typeface="VNI-Times" pitchFamily="2" charset="0"/>
              </a:rPr>
              <a:t>lôïi</a:t>
            </a:r>
            <a:r>
              <a:rPr lang="en-US" sz="3200" i="1" dirty="0">
                <a:solidFill>
                  <a:srgbClr val="FFFF00"/>
                </a:solidFill>
                <a:latin typeface="VNI-Times" pitchFamily="2" charset="0"/>
              </a:rPr>
              <a:t> </a:t>
            </a:r>
            <a:r>
              <a:rPr lang="en-US" sz="3200" i="1" dirty="0" err="1">
                <a:solidFill>
                  <a:srgbClr val="FFFF00"/>
                </a:solidFill>
                <a:latin typeface="VNI-Times" pitchFamily="2" charset="0"/>
              </a:rPr>
              <a:t>ích</a:t>
            </a:r>
            <a:r>
              <a:rPr lang="en-US" sz="3200" i="1" dirty="0">
                <a:solidFill>
                  <a:srgbClr val="FFFF00"/>
                </a:solidFill>
                <a:latin typeface="VNI-Times" pitchFamily="2" charset="0"/>
              </a:rPr>
              <a:t> </a:t>
            </a:r>
            <a:r>
              <a:rPr lang="en-US" sz="3200" i="1" dirty="0" err="1">
                <a:solidFill>
                  <a:srgbClr val="FFFF00"/>
                </a:solidFill>
                <a:latin typeface="VNI-Times" pitchFamily="2" charset="0"/>
              </a:rPr>
              <a:t>gì</a:t>
            </a:r>
            <a:r>
              <a:rPr lang="en-US" sz="3200" i="1" dirty="0">
                <a:solidFill>
                  <a:srgbClr val="FFFF00"/>
                </a:solidFill>
                <a:latin typeface="VNI-Times" pitchFamily="2" charset="0"/>
              </a:rPr>
              <a:t> </a:t>
            </a:r>
            <a:r>
              <a:rPr lang="en-US" sz="3200" i="1" dirty="0" err="1">
                <a:solidFill>
                  <a:srgbClr val="FFFF00"/>
                </a:solidFill>
                <a:latin typeface="VNI-Times" pitchFamily="2" charset="0"/>
              </a:rPr>
              <a:t>cho</a:t>
            </a:r>
            <a:r>
              <a:rPr lang="en-US" sz="3200" i="1" dirty="0">
                <a:solidFill>
                  <a:srgbClr val="FFFF00"/>
                </a:solidFill>
                <a:latin typeface="VNI-Times" pitchFamily="2" charset="0"/>
              </a:rPr>
              <a:t> con </a:t>
            </a:r>
            <a:r>
              <a:rPr lang="en-US" sz="3200" i="1" dirty="0" err="1">
                <a:solidFill>
                  <a:srgbClr val="FFFF00"/>
                </a:solidFill>
                <a:latin typeface="VNI-Times" pitchFamily="2" charset="0"/>
              </a:rPr>
              <a:t>ngöôøi</a:t>
            </a:r>
            <a:r>
              <a:rPr lang="en-US" sz="3200" i="1" dirty="0">
                <a:solidFill>
                  <a:srgbClr val="FFFF00"/>
                </a:solidFill>
                <a:latin typeface=".VnTime" pitchFamily="34" charset="0"/>
              </a:rPr>
              <a:t>?</a:t>
            </a:r>
          </a:p>
        </p:txBody>
      </p:sp>
      <p:pic>
        <p:nvPicPr>
          <p:cNvPr id="11275" name="Picture 37" descr="Ban do hanh chinh Viet Nam"/>
          <p:cNvPicPr>
            <a:picLocks noChangeAspect="1" noChangeArrowheads="1"/>
          </p:cNvPicPr>
          <p:nvPr/>
        </p:nvPicPr>
        <p:blipFill>
          <a:blip r:embed="rId3" cstate="print">
            <a:lum bright="-30000"/>
          </a:blip>
          <a:srcRect/>
          <a:stretch>
            <a:fillRect/>
          </a:stretch>
        </p:blipFill>
        <p:spPr bwMode="auto">
          <a:xfrm>
            <a:off x="4800600" y="1524000"/>
            <a:ext cx="4286250" cy="5257800"/>
          </a:xfrm>
          <a:prstGeom prst="rect">
            <a:avLst/>
          </a:prstGeom>
          <a:solidFill>
            <a:schemeClr val="accent1"/>
          </a:solidFill>
          <a:ln w="9525">
            <a:noFill/>
            <a:miter lim="800000"/>
            <a:headEnd/>
            <a:tailEnd/>
          </a:ln>
        </p:spPr>
      </p:pic>
      <p:sp>
        <p:nvSpPr>
          <p:cNvPr id="15" name="AutoShape 7"/>
          <p:cNvSpPr>
            <a:spLocks noChangeArrowheads="1"/>
          </p:cNvSpPr>
          <p:nvPr/>
        </p:nvSpPr>
        <p:spPr bwMode="auto">
          <a:xfrm>
            <a:off x="685800" y="2438400"/>
            <a:ext cx="2590800" cy="914400"/>
          </a:xfrm>
          <a:prstGeom prst="wedgeEllipseCallout">
            <a:avLst>
              <a:gd name="adj1" fmla="val 29537"/>
              <a:gd name="adj2" fmla="val -105194"/>
            </a:avLst>
          </a:prstGeom>
          <a:solidFill>
            <a:srgbClr val="92D050"/>
          </a:solidFill>
          <a:ln w="9525">
            <a:solidFill>
              <a:schemeClr val="tx1"/>
            </a:solidFill>
            <a:miter lim="800000"/>
            <a:headEnd/>
            <a:tailEnd/>
          </a:ln>
        </p:spPr>
        <p:txBody>
          <a:bodyPr/>
          <a:lstStyle/>
          <a:p>
            <a:pPr algn="ctr" eaLnBrk="1" hangingPunct="1"/>
            <a:r>
              <a:rPr lang="en-US" sz="2800" b="1" dirty="0">
                <a:solidFill>
                  <a:srgbClr val="FFFF00"/>
                </a:solidFill>
                <a:latin typeface=".VnTime" pitchFamily="34" charset="0"/>
              </a:rPr>
              <a:t> </a:t>
            </a:r>
            <a:r>
              <a:rPr lang="en-US" sz="2800" b="1" dirty="0" err="1">
                <a:solidFill>
                  <a:srgbClr val="FFFF00"/>
                </a:solidFill>
                <a:latin typeface="VNI-Times" pitchFamily="2" charset="0"/>
              </a:rPr>
              <a:t>Nhoùm</a:t>
            </a:r>
            <a:r>
              <a:rPr lang="en-US" sz="2800" b="1" dirty="0">
                <a:solidFill>
                  <a:srgbClr val="FFFF00"/>
                </a:solidFill>
                <a:latin typeface="VNI-Times" pitchFamily="2" charset="0"/>
              </a:rPr>
              <a:t> 4</a:t>
            </a:r>
            <a:endParaRPr lang="en-US" sz="4000" b="1" dirty="0">
              <a:solidFill>
                <a:srgbClr val="FFFF00"/>
              </a:solidFill>
              <a:latin typeface=".VnTime" pitchFamily="3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454"/>
                                        </p:tgtEl>
                                        <p:attrNameLst>
                                          <p:attrName>style.visibility</p:attrName>
                                        </p:attrNameLst>
                                      </p:cBhvr>
                                      <p:to>
                                        <p:strVal val="visible"/>
                                      </p:to>
                                    </p:set>
                                    <p:animEffect transition="in" filter="blinds(horizontal)">
                                      <p:cBhvr>
                                        <p:cTn id="7" dur="500"/>
                                        <p:tgtEl>
                                          <p:spTgt spid="104454"/>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104461"/>
                                        </p:tgtEl>
                                        <p:attrNameLst>
                                          <p:attrName>style.visibility</p:attrName>
                                        </p:attrNameLst>
                                      </p:cBhvr>
                                      <p:to>
                                        <p:strVal val="visible"/>
                                      </p:to>
                                    </p:set>
                                    <p:animScale>
                                      <p:cBhvr>
                                        <p:cTn id="12" dur="1000" decel="50000" fill="hold">
                                          <p:stCondLst>
                                            <p:cond delay="0"/>
                                          </p:stCondLst>
                                        </p:cTn>
                                        <p:tgtEl>
                                          <p:spTgt spid="1044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4461"/>
                                        </p:tgtEl>
                                        <p:attrNameLst>
                                          <p:attrName>ppt_x</p:attrName>
                                          <p:attrName>ppt_y</p:attrName>
                                        </p:attrNameLst>
                                      </p:cBhvr>
                                    </p:animMotion>
                                    <p:animEffect transition="in" filter="fade">
                                      <p:cBhvr>
                                        <p:cTn id="14" dur="1000"/>
                                        <p:tgtEl>
                                          <p:spTgt spid="104461"/>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4" grpId="0" animBg="1"/>
      <p:bldP spid="104461"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4036"/>
  <p:tag name="VIOLETTITLE" val="Địa lí 4-BIỂN, ĐẢO VÀ QUẦN ĐẢO"/>
  <p:tag name="VIOLETLESSON" val="25"/>
  <p:tag name="VIOLETCATID" val="8048922"/>
  <p:tag name="VIOLETSUBJECT" val="Địa lý 4"/>
  <p:tag name="VIOLETSOURCE" val="Nguyễn Văn Vi Triết"/>
  <p:tag name="VIOLETAUTHORID" val="986263"/>
  <p:tag name="VIOLETAUTHORNAME" val="Nguyễn Văn Vi Triết"/>
  <p:tag name="VIOLETAUTHORAVATAR" val="0/986/263/avatar.jpg"/>
  <p:tag name="VIOLETAUTHORADDRESS" val="truongtieuhocATTmyluong - angiang"/>
  <p:tag name="VIOLETDATE" val="2011-04-28 08:42:16"/>
  <p:tag name="VIOLETHIT" val="1589"/>
  <p:tag name="VIOLETLIK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2777</TotalTime>
  <Words>768</Words>
  <Application>Microsoft Office PowerPoint</Application>
  <PresentationFormat>On-screen Show (4:3)</PresentationFormat>
  <Paragraphs>112</Paragraphs>
  <Slides>55</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Slide Titles</vt:lpstr>
      </vt:variant>
      <vt:variant>
        <vt:i4>55</vt:i4>
      </vt:variant>
      <vt:variant>
        <vt:lpstr>Custom Shows</vt:lpstr>
      </vt:variant>
      <vt:variant>
        <vt:i4>1</vt:i4>
      </vt:variant>
    </vt:vector>
  </HeadingPairs>
  <TitlesOfParts>
    <vt:vector size="66" baseType="lpstr">
      <vt:lpstr>Tahoma</vt:lpstr>
      <vt:lpstr>Arial</vt:lpstr>
      <vt:lpstr>Wingdings</vt:lpstr>
      <vt:lpstr>.VnTime</vt:lpstr>
      <vt:lpstr>VNI-Times</vt:lpstr>
      <vt:lpstr>VnTimes</vt:lpstr>
      <vt:lpstr>Times New Roman</vt:lpstr>
      <vt:lpstr>Verdana</vt:lpstr>
      <vt:lpstr>.VnArialH</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Custom Show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Administrator</cp:lastModifiedBy>
  <cp:revision>314</cp:revision>
  <dcterms:created xsi:type="dcterms:W3CDTF">2008-11-03T06:03:43Z</dcterms:created>
  <dcterms:modified xsi:type="dcterms:W3CDTF">2017-04-14T08:23:31Z</dcterms:modified>
</cp:coreProperties>
</file>